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442" r:id="rId2"/>
    <p:sldId id="1456" r:id="rId3"/>
    <p:sldId id="1457" r:id="rId4"/>
    <p:sldId id="14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66BC6-B12D-4753-B424-2CB7CFB058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E21F47-E2C8-4921-9465-DA619168EAC3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Lograr y mantener estándares de alta calidad para los programas con fines de acreditación por primera vez o renovación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BF5E-0E4A-421F-9DB4-46A1785B63B9}" type="par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1462-E559-4094-A46D-23D1F24D7124}" type="sib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AFB0-74C4-4C74-897A-2C2561D9D84D}">
      <dgm:prSet phldrT="[Texto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Optimizar la generación de ingresos y manejo del presupuesto para satisfacer las necesidades académico administrativas que permitan el fortalecimiento institucional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588CA-C21A-48E7-ABF6-A0D2E01FC54E}" type="par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20EA-38BB-438C-90C5-68A119AD00CE}" type="sib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5AD94-04DC-4967-B43B-A41A0001CE0B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oferta académica garantizando estándares de calidad en los programas, considerando las necesidades especiales de la comunidad académica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ECE0CDA8-9675-4149-81F7-E1735D739347}" type="par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8347-261B-4F63-B809-F390AC8DE55D}" type="sib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D994-2C2C-4454-A4F9-324E5BBDAFC9}">
      <dgm:prSet phldrT="[Texto]"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cobertura de los servicios de extensión y proyección social a los Grupos de Interés y el Sector Defensa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8BE91447-CD0A-4D0B-8A3C-A7CFAC614918}" type="par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A4453-5196-457C-A810-6070CA3E356F}" type="sib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23A0-5B0A-4D9A-8DDE-A904D9BA8B6D}">
      <dgm:prSet phldrT="[Texto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Promover actividades que permitan el fortalecimiento de la cultura investigativa, innovadora y emprendedora en la UMNG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FEE68D96-2D6A-439C-B75F-24EF51D1330B}" type="par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C0441-0C27-44D1-A3A3-1E08205919C5}" type="sib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BD9C-F4E9-4A14-86A1-73744615E5E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Producir publicaciones de carácter editorial especializado, asociadas a la generación de conocimiento en la UMNG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05C34FC8-6187-4E58-9C60-29605DE68BF2}" type="par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DB72B-A41B-463D-A977-E940006AD076}" type="sib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0AA8E-9DA3-49A5-89AD-1D36A3573B38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Realizar la actualización y seguimiento periódico de los riesgos asociados a los procesos institucionales para evitar y/o disminuir los efectos negativos de su materialización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B2F11-39C8-43E2-BED8-D88FEE34AB9D}" type="parTrans" cxnId="{12F708B7-0E3C-4302-99A8-2E64707F8C02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36B30-5BAF-433E-8379-4B2CD8A008B2}" type="sibTrans" cxnId="{12F708B7-0E3C-4302-99A8-2E64707F8C02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9A633-1D13-45AE-95D2-E6D0DFEE78B1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 internacionalización en las funciones sustantivas de la Institución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8F823-8780-456C-9614-A6DC75ED1900}" type="parTrans" cxnId="{8855C5F2-E0C6-4D90-B86B-84B930EE8FFA}">
      <dgm:prSet/>
      <dgm:spPr/>
      <dgm:t>
        <a:bodyPr/>
        <a:lstStyle/>
        <a:p>
          <a:endParaRPr lang="es-CO" sz="1200" b="1"/>
        </a:p>
      </dgm:t>
    </dgm:pt>
    <dgm:pt modelId="{335D89D6-9BC9-467A-BDDE-7C0E4823BA83}" type="sibTrans" cxnId="{8855C5F2-E0C6-4D90-B86B-84B930EE8FFA}">
      <dgm:prSet/>
      <dgm:spPr/>
      <dgm:t>
        <a:bodyPr/>
        <a:lstStyle/>
        <a:p>
          <a:endParaRPr lang="es-CO" sz="1200" b="1"/>
        </a:p>
      </dgm:t>
    </dgm:pt>
    <dgm:pt modelId="{80B3AD41-D8F6-4144-8A82-71C683BF6E5A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4A531-96D1-419B-9694-DFD1FF60972D}" type="parTrans" cxnId="{486BDAE1-C5F1-4A38-A79C-2CBCE8DB1F59}">
      <dgm:prSet/>
      <dgm:spPr/>
      <dgm:t>
        <a:bodyPr/>
        <a:lstStyle/>
        <a:p>
          <a:endParaRPr lang="es-CO" sz="1200"/>
        </a:p>
      </dgm:t>
    </dgm:pt>
    <dgm:pt modelId="{40F38F6A-3249-479E-A468-F32961F405A3}" type="sibTrans" cxnId="{486BDAE1-C5F1-4A38-A79C-2CBCE8DB1F59}">
      <dgm:prSet/>
      <dgm:spPr/>
      <dgm:t>
        <a:bodyPr/>
        <a:lstStyle/>
        <a:p>
          <a:endParaRPr lang="es-CO" sz="1200"/>
        </a:p>
      </dgm:t>
    </dgm:pt>
    <dgm:pt modelId="{1E25383F-8429-4167-8EF5-1C0049F0F5BD}" type="pres">
      <dgm:prSet presAssocID="{E4D66BC6-B12D-4753-B424-2CB7CFB058A8}" presName="linear" presStyleCnt="0">
        <dgm:presLayoutVars>
          <dgm:dir/>
          <dgm:animLvl val="lvl"/>
          <dgm:resizeHandles val="exact"/>
        </dgm:presLayoutVars>
      </dgm:prSet>
      <dgm:spPr/>
    </dgm:pt>
    <dgm:pt modelId="{1B90A749-0651-4627-AD60-8DFEA8AB08F8}" type="pres">
      <dgm:prSet presAssocID="{A5E21F47-E2C8-4921-9465-DA619168EAC3}" presName="parentLin" presStyleCnt="0"/>
      <dgm:spPr/>
    </dgm:pt>
    <dgm:pt modelId="{2762D066-1910-4322-941D-B72A9EA0B024}" type="pres">
      <dgm:prSet presAssocID="{A5E21F47-E2C8-4921-9465-DA619168EAC3}" presName="parentLeftMargin" presStyleLbl="node1" presStyleIdx="0" presStyleCnt="8"/>
      <dgm:spPr/>
    </dgm:pt>
    <dgm:pt modelId="{411BA752-4529-431B-8BC1-E3475D5A718C}" type="pres">
      <dgm:prSet presAssocID="{A5E21F47-E2C8-4921-9465-DA619168EAC3}" presName="parentText" presStyleLbl="node1" presStyleIdx="0" presStyleCnt="8" custScaleX="128308">
        <dgm:presLayoutVars>
          <dgm:chMax val="0"/>
          <dgm:bulletEnabled val="1"/>
        </dgm:presLayoutVars>
      </dgm:prSet>
      <dgm:spPr/>
    </dgm:pt>
    <dgm:pt modelId="{C8A1B11C-E1D7-4050-A17B-20D94CA5C3F6}" type="pres">
      <dgm:prSet presAssocID="{A5E21F47-E2C8-4921-9465-DA619168EAC3}" presName="negativeSpace" presStyleCnt="0"/>
      <dgm:spPr/>
    </dgm:pt>
    <dgm:pt modelId="{92F5FC1D-2672-404C-9B5C-9233359E6941}" type="pres">
      <dgm:prSet presAssocID="{A5E21F47-E2C8-4921-9465-DA619168EAC3}" presName="childText" presStyleLbl="conFgAcc1" presStyleIdx="0" presStyleCnt="8">
        <dgm:presLayoutVars>
          <dgm:bulletEnabled val="1"/>
        </dgm:presLayoutVars>
      </dgm:prSet>
      <dgm:spPr/>
    </dgm:pt>
    <dgm:pt modelId="{369E5718-4BA3-4B11-B617-2FB1691C166D}" type="pres">
      <dgm:prSet presAssocID="{98171462-E559-4094-A46D-23D1F24D7124}" presName="spaceBetweenRectangles" presStyleCnt="0"/>
      <dgm:spPr/>
    </dgm:pt>
    <dgm:pt modelId="{D0D5AF49-1D37-44DF-9023-28F21726D30E}" type="pres">
      <dgm:prSet presAssocID="{C3FAAFB0-74C4-4C74-897A-2C2561D9D84D}" presName="parentLin" presStyleCnt="0"/>
      <dgm:spPr/>
    </dgm:pt>
    <dgm:pt modelId="{9EABDAF1-774C-4E89-B875-6180B382965B}" type="pres">
      <dgm:prSet presAssocID="{C3FAAFB0-74C4-4C74-897A-2C2561D9D84D}" presName="parentLeftMargin" presStyleLbl="node1" presStyleIdx="0" presStyleCnt="8"/>
      <dgm:spPr/>
    </dgm:pt>
    <dgm:pt modelId="{308272AB-42C0-42C0-A97E-AEFF2C3D9DB7}" type="pres">
      <dgm:prSet presAssocID="{C3FAAFB0-74C4-4C74-897A-2C2561D9D84D}" presName="parentText" presStyleLbl="node1" presStyleIdx="1" presStyleCnt="8" custScaleX="128308">
        <dgm:presLayoutVars>
          <dgm:chMax val="0"/>
          <dgm:bulletEnabled val="1"/>
        </dgm:presLayoutVars>
      </dgm:prSet>
      <dgm:spPr/>
    </dgm:pt>
    <dgm:pt modelId="{BB6683FC-BC93-4E01-89F4-D27B03D3B52F}" type="pres">
      <dgm:prSet presAssocID="{C3FAAFB0-74C4-4C74-897A-2C2561D9D84D}" presName="negativeSpace" presStyleCnt="0"/>
      <dgm:spPr/>
    </dgm:pt>
    <dgm:pt modelId="{B2720F90-5250-4F7F-A3AB-C2ADACCD7C32}" type="pres">
      <dgm:prSet presAssocID="{C3FAAFB0-74C4-4C74-897A-2C2561D9D84D}" presName="childText" presStyleLbl="conFgAcc1" presStyleIdx="1" presStyleCnt="8">
        <dgm:presLayoutVars>
          <dgm:bulletEnabled val="1"/>
        </dgm:presLayoutVars>
      </dgm:prSet>
      <dgm:spPr/>
    </dgm:pt>
    <dgm:pt modelId="{4FC2104C-D96F-4FD4-8174-DCEBFB54B212}" type="pres">
      <dgm:prSet presAssocID="{08E320EA-38BB-438C-90C5-68A119AD00CE}" presName="spaceBetweenRectangles" presStyleCnt="0"/>
      <dgm:spPr/>
    </dgm:pt>
    <dgm:pt modelId="{C08F00DB-537A-494D-A0B6-BA4C8FA9B702}" type="pres">
      <dgm:prSet presAssocID="{AC75AD94-04DC-4967-B43B-A41A0001CE0B}" presName="parentLin" presStyleCnt="0"/>
      <dgm:spPr/>
    </dgm:pt>
    <dgm:pt modelId="{F3FA951A-1578-41FB-B67F-F49052707A8F}" type="pres">
      <dgm:prSet presAssocID="{AC75AD94-04DC-4967-B43B-A41A0001CE0B}" presName="parentLeftMargin" presStyleLbl="node1" presStyleIdx="1" presStyleCnt="8"/>
      <dgm:spPr/>
    </dgm:pt>
    <dgm:pt modelId="{DDD945A9-3230-4667-96AE-78A64407C30C}" type="pres">
      <dgm:prSet presAssocID="{AC75AD94-04DC-4967-B43B-A41A0001CE0B}" presName="parentText" presStyleLbl="node1" presStyleIdx="2" presStyleCnt="8" custScaleX="128308">
        <dgm:presLayoutVars>
          <dgm:chMax val="0"/>
          <dgm:bulletEnabled val="1"/>
        </dgm:presLayoutVars>
      </dgm:prSet>
      <dgm:spPr/>
    </dgm:pt>
    <dgm:pt modelId="{C6C25298-AB84-4C93-9A06-636B0484A90F}" type="pres">
      <dgm:prSet presAssocID="{AC75AD94-04DC-4967-B43B-A41A0001CE0B}" presName="negativeSpace" presStyleCnt="0"/>
      <dgm:spPr/>
    </dgm:pt>
    <dgm:pt modelId="{332B936E-7B18-472B-B722-9FAD810DA972}" type="pres">
      <dgm:prSet presAssocID="{AC75AD94-04DC-4967-B43B-A41A0001CE0B}" presName="childText" presStyleLbl="conFgAcc1" presStyleIdx="2" presStyleCnt="8">
        <dgm:presLayoutVars>
          <dgm:bulletEnabled val="1"/>
        </dgm:presLayoutVars>
      </dgm:prSet>
      <dgm:spPr/>
    </dgm:pt>
    <dgm:pt modelId="{5809FFF1-2C99-4A78-9740-D94A1BB52107}" type="pres">
      <dgm:prSet presAssocID="{D25D8347-261B-4F63-B809-F390AC8DE55D}" presName="spaceBetweenRectangles" presStyleCnt="0"/>
      <dgm:spPr/>
    </dgm:pt>
    <dgm:pt modelId="{F0B4512A-CE13-467C-BD1C-086195977802}" type="pres">
      <dgm:prSet presAssocID="{29B5D994-2C2C-4454-A4F9-324E5BBDAFC9}" presName="parentLin" presStyleCnt="0"/>
      <dgm:spPr/>
    </dgm:pt>
    <dgm:pt modelId="{8377A0C6-5561-4BE8-80E6-75D323084DF0}" type="pres">
      <dgm:prSet presAssocID="{29B5D994-2C2C-4454-A4F9-324E5BBDAFC9}" presName="parentLeftMargin" presStyleLbl="node1" presStyleIdx="2" presStyleCnt="8"/>
      <dgm:spPr/>
    </dgm:pt>
    <dgm:pt modelId="{FA9900FE-7348-47A9-A96C-4CDF62F33471}" type="pres">
      <dgm:prSet presAssocID="{29B5D994-2C2C-4454-A4F9-324E5BBDAFC9}" presName="parentText" presStyleLbl="node1" presStyleIdx="3" presStyleCnt="8" custScaleX="128308">
        <dgm:presLayoutVars>
          <dgm:chMax val="0"/>
          <dgm:bulletEnabled val="1"/>
        </dgm:presLayoutVars>
      </dgm:prSet>
      <dgm:spPr/>
    </dgm:pt>
    <dgm:pt modelId="{9D00A507-A63E-40BF-8EEC-69A70D8C638D}" type="pres">
      <dgm:prSet presAssocID="{29B5D994-2C2C-4454-A4F9-324E5BBDAFC9}" presName="negativeSpace" presStyleCnt="0"/>
      <dgm:spPr/>
    </dgm:pt>
    <dgm:pt modelId="{5FC82612-2251-4885-B9A7-21FCF001622C}" type="pres">
      <dgm:prSet presAssocID="{29B5D994-2C2C-4454-A4F9-324E5BBDAFC9}" presName="childText" presStyleLbl="conFgAcc1" presStyleIdx="3" presStyleCnt="8">
        <dgm:presLayoutVars>
          <dgm:bulletEnabled val="1"/>
        </dgm:presLayoutVars>
      </dgm:prSet>
      <dgm:spPr/>
    </dgm:pt>
    <dgm:pt modelId="{5EFE0A94-9E13-48CC-B1FB-D83841E9AA63}" type="pres">
      <dgm:prSet presAssocID="{A51A4453-5196-457C-A810-6070CA3E356F}" presName="spaceBetweenRectangles" presStyleCnt="0"/>
      <dgm:spPr/>
    </dgm:pt>
    <dgm:pt modelId="{F6F2BA83-EF46-403D-954F-0BDA535075BC}" type="pres">
      <dgm:prSet presAssocID="{C6D123A0-5B0A-4D9A-8DDE-A904D9BA8B6D}" presName="parentLin" presStyleCnt="0"/>
      <dgm:spPr/>
    </dgm:pt>
    <dgm:pt modelId="{695849DF-6F1D-4FCB-AB66-95E8619DD06D}" type="pres">
      <dgm:prSet presAssocID="{C6D123A0-5B0A-4D9A-8DDE-A904D9BA8B6D}" presName="parentLeftMargin" presStyleLbl="node1" presStyleIdx="3" presStyleCnt="8"/>
      <dgm:spPr/>
    </dgm:pt>
    <dgm:pt modelId="{DA17DF7B-B864-4B4F-BE28-0FE4D1390A3A}" type="pres">
      <dgm:prSet presAssocID="{C6D123A0-5B0A-4D9A-8DDE-A904D9BA8B6D}" presName="parentText" presStyleLbl="node1" presStyleIdx="4" presStyleCnt="8" custScaleX="128308" custLinFactNeighborX="12647" custLinFactNeighborY="-1926">
        <dgm:presLayoutVars>
          <dgm:chMax val="0"/>
          <dgm:bulletEnabled val="1"/>
        </dgm:presLayoutVars>
      </dgm:prSet>
      <dgm:spPr/>
    </dgm:pt>
    <dgm:pt modelId="{A2F744C9-C8D2-44DD-9620-33DC88CF71BD}" type="pres">
      <dgm:prSet presAssocID="{C6D123A0-5B0A-4D9A-8DDE-A904D9BA8B6D}" presName="negativeSpace" presStyleCnt="0"/>
      <dgm:spPr/>
    </dgm:pt>
    <dgm:pt modelId="{5044A2D6-3789-4160-B700-02873FC31EAD}" type="pres">
      <dgm:prSet presAssocID="{C6D123A0-5B0A-4D9A-8DDE-A904D9BA8B6D}" presName="childText" presStyleLbl="conFgAcc1" presStyleIdx="4" presStyleCnt="8">
        <dgm:presLayoutVars>
          <dgm:bulletEnabled val="1"/>
        </dgm:presLayoutVars>
      </dgm:prSet>
      <dgm:spPr/>
    </dgm:pt>
    <dgm:pt modelId="{96F922DA-464B-4C23-ABEB-BFB9E01BE7A1}" type="pres">
      <dgm:prSet presAssocID="{8C2C0441-0C27-44D1-A3A3-1E08205919C5}" presName="spaceBetweenRectangles" presStyleCnt="0"/>
      <dgm:spPr/>
    </dgm:pt>
    <dgm:pt modelId="{69362AC5-54A6-4371-8A83-ABDBFC0C83C0}" type="pres">
      <dgm:prSet presAssocID="{8C8ABD9C-F4E9-4A14-86A1-73744615E5E9}" presName="parentLin" presStyleCnt="0"/>
      <dgm:spPr/>
    </dgm:pt>
    <dgm:pt modelId="{EE193213-524F-4CAF-98E3-966414BBF0CE}" type="pres">
      <dgm:prSet presAssocID="{8C8ABD9C-F4E9-4A14-86A1-73744615E5E9}" presName="parentLeftMargin" presStyleLbl="node1" presStyleIdx="4" presStyleCnt="8"/>
      <dgm:spPr/>
    </dgm:pt>
    <dgm:pt modelId="{D158326F-393E-4F13-BCD6-9F5B8067A8A3}" type="pres">
      <dgm:prSet presAssocID="{8C8ABD9C-F4E9-4A14-86A1-73744615E5E9}" presName="parentText" presStyleLbl="node1" presStyleIdx="5" presStyleCnt="8" custScaleX="128308">
        <dgm:presLayoutVars>
          <dgm:chMax val="0"/>
          <dgm:bulletEnabled val="1"/>
        </dgm:presLayoutVars>
      </dgm:prSet>
      <dgm:spPr/>
    </dgm:pt>
    <dgm:pt modelId="{C4D79149-C4FB-413E-9986-DA8ECCB9B336}" type="pres">
      <dgm:prSet presAssocID="{8C8ABD9C-F4E9-4A14-86A1-73744615E5E9}" presName="negativeSpace" presStyleCnt="0"/>
      <dgm:spPr/>
    </dgm:pt>
    <dgm:pt modelId="{B8E98D60-5418-4579-8C22-833140E3E691}" type="pres">
      <dgm:prSet presAssocID="{8C8ABD9C-F4E9-4A14-86A1-73744615E5E9}" presName="childText" presStyleLbl="conFgAcc1" presStyleIdx="5" presStyleCnt="8">
        <dgm:presLayoutVars>
          <dgm:bulletEnabled val="1"/>
        </dgm:presLayoutVars>
      </dgm:prSet>
      <dgm:spPr/>
    </dgm:pt>
    <dgm:pt modelId="{218AB0C8-F610-4D1D-B3EB-0F134C994F97}" type="pres">
      <dgm:prSet presAssocID="{DC3DB72B-A41B-463D-A977-E940006AD076}" presName="spaceBetweenRectangles" presStyleCnt="0"/>
      <dgm:spPr/>
    </dgm:pt>
    <dgm:pt modelId="{3F639933-D545-4C02-939A-E72B9E860844}" type="pres">
      <dgm:prSet presAssocID="{B340AA8E-9DA3-49A5-89AD-1D36A3573B38}" presName="parentLin" presStyleCnt="0"/>
      <dgm:spPr/>
    </dgm:pt>
    <dgm:pt modelId="{AD66C1CE-2DA7-45EF-A839-D17F6D5669FB}" type="pres">
      <dgm:prSet presAssocID="{B340AA8E-9DA3-49A5-89AD-1D36A3573B38}" presName="parentLeftMargin" presStyleLbl="node1" presStyleIdx="5" presStyleCnt="8"/>
      <dgm:spPr/>
    </dgm:pt>
    <dgm:pt modelId="{80D18E33-9487-435A-BFBD-3BE9356B0784}" type="pres">
      <dgm:prSet presAssocID="{B340AA8E-9DA3-49A5-89AD-1D36A3573B38}" presName="parentText" presStyleLbl="node1" presStyleIdx="6" presStyleCnt="8" custScaleX="128308">
        <dgm:presLayoutVars>
          <dgm:chMax val="0"/>
          <dgm:bulletEnabled val="1"/>
        </dgm:presLayoutVars>
      </dgm:prSet>
      <dgm:spPr/>
    </dgm:pt>
    <dgm:pt modelId="{B5709766-EA41-48D7-9636-D9EAC832D6A9}" type="pres">
      <dgm:prSet presAssocID="{B340AA8E-9DA3-49A5-89AD-1D36A3573B38}" presName="negativeSpace" presStyleCnt="0"/>
      <dgm:spPr/>
    </dgm:pt>
    <dgm:pt modelId="{05B240EA-A218-44E3-AFC3-658C7EDFB87A}" type="pres">
      <dgm:prSet presAssocID="{B340AA8E-9DA3-49A5-89AD-1D36A3573B38}" presName="childText" presStyleLbl="conFgAcc1" presStyleIdx="6" presStyleCnt="8">
        <dgm:presLayoutVars>
          <dgm:bulletEnabled val="1"/>
        </dgm:presLayoutVars>
      </dgm:prSet>
      <dgm:spPr/>
    </dgm:pt>
    <dgm:pt modelId="{2CA83902-BA39-44E5-9D25-0C77FD0DE921}" type="pres">
      <dgm:prSet presAssocID="{53C36B30-5BAF-433E-8379-4B2CD8A008B2}" presName="spaceBetweenRectangles" presStyleCnt="0"/>
      <dgm:spPr/>
    </dgm:pt>
    <dgm:pt modelId="{1ED0483F-1E4C-4367-ADC0-04937CE54D64}" type="pres">
      <dgm:prSet presAssocID="{F4A9A633-1D13-45AE-95D2-E6D0DFEE78B1}" presName="parentLin" presStyleCnt="0"/>
      <dgm:spPr/>
    </dgm:pt>
    <dgm:pt modelId="{B9B6F70D-6857-40D6-B313-8C5C8485D24B}" type="pres">
      <dgm:prSet presAssocID="{F4A9A633-1D13-45AE-95D2-E6D0DFEE78B1}" presName="parentLeftMargin" presStyleLbl="node1" presStyleIdx="6" presStyleCnt="8"/>
      <dgm:spPr/>
    </dgm:pt>
    <dgm:pt modelId="{C7341FBF-E672-484F-B203-AF67C83BA1EF}" type="pres">
      <dgm:prSet presAssocID="{F4A9A633-1D13-45AE-95D2-E6D0DFEE78B1}" presName="parentText" presStyleLbl="node1" presStyleIdx="7" presStyleCnt="8" custScaleX="128308">
        <dgm:presLayoutVars>
          <dgm:chMax val="0"/>
          <dgm:bulletEnabled val="1"/>
        </dgm:presLayoutVars>
      </dgm:prSet>
      <dgm:spPr/>
    </dgm:pt>
    <dgm:pt modelId="{EE6856DA-6BE9-45B0-B8BC-3BF1E56C11B8}" type="pres">
      <dgm:prSet presAssocID="{F4A9A633-1D13-45AE-95D2-E6D0DFEE78B1}" presName="negativeSpace" presStyleCnt="0"/>
      <dgm:spPr/>
    </dgm:pt>
    <dgm:pt modelId="{057C5823-9195-4797-B88D-53E13FD1573B}" type="pres">
      <dgm:prSet presAssocID="{F4A9A633-1D13-45AE-95D2-E6D0DFEE78B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BE9D30D-2766-4EBA-85DE-597BE0E50872}" type="presOf" srcId="{8C8ABD9C-F4E9-4A14-86A1-73744615E5E9}" destId="{EE193213-524F-4CAF-98E3-966414BBF0CE}" srcOrd="0" destOrd="0" presId="urn:microsoft.com/office/officeart/2005/8/layout/list1"/>
    <dgm:cxn modelId="{EB47F01B-BEEE-417F-B7EF-8B9A47E521C7}" type="presOf" srcId="{B340AA8E-9DA3-49A5-89AD-1D36A3573B38}" destId="{80D18E33-9487-435A-BFBD-3BE9356B0784}" srcOrd="1" destOrd="0" presId="urn:microsoft.com/office/officeart/2005/8/layout/list1"/>
    <dgm:cxn modelId="{58402B1E-8B13-4C01-8577-F3CDC200AE9E}" srcId="{E4D66BC6-B12D-4753-B424-2CB7CFB058A8}" destId="{29B5D994-2C2C-4454-A4F9-324E5BBDAFC9}" srcOrd="3" destOrd="0" parTransId="{8BE91447-CD0A-4D0B-8A3C-A7CFAC614918}" sibTransId="{A51A4453-5196-457C-A810-6070CA3E356F}"/>
    <dgm:cxn modelId="{5BC2E529-7787-43C8-82F2-BDA71144ED7A}" type="presOf" srcId="{B340AA8E-9DA3-49A5-89AD-1D36A3573B38}" destId="{AD66C1CE-2DA7-45EF-A839-D17F6D5669FB}" srcOrd="0" destOrd="0" presId="urn:microsoft.com/office/officeart/2005/8/layout/list1"/>
    <dgm:cxn modelId="{04E9D439-06C8-44B4-968D-6AFDFE54D0AA}" srcId="{E4D66BC6-B12D-4753-B424-2CB7CFB058A8}" destId="{A5E21F47-E2C8-4921-9465-DA619168EAC3}" srcOrd="0" destOrd="0" parTransId="{9473BF5E-0E4A-421F-9DB4-46A1785B63B9}" sibTransId="{98171462-E559-4094-A46D-23D1F24D7124}"/>
    <dgm:cxn modelId="{67BF5D3C-3B88-4F9E-BD93-BA36C5B943C4}" srcId="{E4D66BC6-B12D-4753-B424-2CB7CFB058A8}" destId="{AC75AD94-04DC-4967-B43B-A41A0001CE0B}" srcOrd="2" destOrd="0" parTransId="{ECE0CDA8-9675-4149-81F7-E1735D739347}" sibTransId="{D25D8347-261B-4F63-B809-F390AC8DE55D}"/>
    <dgm:cxn modelId="{9C07EA43-FD84-491C-A328-3D91BCC219F8}" type="presOf" srcId="{C3FAAFB0-74C4-4C74-897A-2C2561D9D84D}" destId="{308272AB-42C0-42C0-A97E-AEFF2C3D9DB7}" srcOrd="1" destOrd="0" presId="urn:microsoft.com/office/officeart/2005/8/layout/list1"/>
    <dgm:cxn modelId="{08A97944-CA47-426B-B3FA-1CE8E6CCFADA}" type="presOf" srcId="{A5E21F47-E2C8-4921-9465-DA619168EAC3}" destId="{2762D066-1910-4322-941D-B72A9EA0B024}" srcOrd="0" destOrd="0" presId="urn:microsoft.com/office/officeart/2005/8/layout/list1"/>
    <dgm:cxn modelId="{B6B43256-29EB-425A-BE66-0BDB7FF460D3}" type="presOf" srcId="{A5E21F47-E2C8-4921-9465-DA619168EAC3}" destId="{411BA752-4529-431B-8BC1-E3475D5A718C}" srcOrd="1" destOrd="0" presId="urn:microsoft.com/office/officeart/2005/8/layout/list1"/>
    <dgm:cxn modelId="{E35DDE7D-CC5F-4954-A7A6-F6A57139864C}" type="presOf" srcId="{80B3AD41-D8F6-4144-8A82-71C683BF6E5A}" destId="{92F5FC1D-2672-404C-9B5C-9233359E6941}" srcOrd="0" destOrd="0" presId="urn:microsoft.com/office/officeart/2005/8/layout/list1"/>
    <dgm:cxn modelId="{C03E9484-BFFC-4B38-B5DE-D0A1DA85BF3E}" type="presOf" srcId="{C3FAAFB0-74C4-4C74-897A-2C2561D9D84D}" destId="{9EABDAF1-774C-4E89-B875-6180B382965B}" srcOrd="0" destOrd="0" presId="urn:microsoft.com/office/officeart/2005/8/layout/list1"/>
    <dgm:cxn modelId="{6F9B5489-B887-451A-9584-4D22CC4BEC18}" type="presOf" srcId="{C6D123A0-5B0A-4D9A-8DDE-A904D9BA8B6D}" destId="{695849DF-6F1D-4FCB-AB66-95E8619DD06D}" srcOrd="0" destOrd="0" presId="urn:microsoft.com/office/officeart/2005/8/layout/list1"/>
    <dgm:cxn modelId="{F8A35395-F957-4EEC-A00B-1187ABCA046B}" srcId="{E4D66BC6-B12D-4753-B424-2CB7CFB058A8}" destId="{8C8ABD9C-F4E9-4A14-86A1-73744615E5E9}" srcOrd="5" destOrd="0" parTransId="{05C34FC8-6187-4E58-9C60-29605DE68BF2}" sibTransId="{DC3DB72B-A41B-463D-A977-E940006AD076}"/>
    <dgm:cxn modelId="{458CDB97-6530-4A9E-9CE5-F04A2F243F4F}" type="presOf" srcId="{29B5D994-2C2C-4454-A4F9-324E5BBDAFC9}" destId="{8377A0C6-5561-4BE8-80E6-75D323084DF0}" srcOrd="0" destOrd="0" presId="urn:microsoft.com/office/officeart/2005/8/layout/list1"/>
    <dgm:cxn modelId="{4C9F509A-A5E0-4356-B455-3FE157C583E5}" type="presOf" srcId="{F4A9A633-1D13-45AE-95D2-E6D0DFEE78B1}" destId="{C7341FBF-E672-484F-B203-AF67C83BA1EF}" srcOrd="1" destOrd="0" presId="urn:microsoft.com/office/officeart/2005/8/layout/list1"/>
    <dgm:cxn modelId="{4E9A439C-BBB4-4281-877C-6F94772C27D0}" srcId="{E4D66BC6-B12D-4753-B424-2CB7CFB058A8}" destId="{C6D123A0-5B0A-4D9A-8DDE-A904D9BA8B6D}" srcOrd="4" destOrd="0" parTransId="{FEE68D96-2D6A-439C-B75F-24EF51D1330B}" sibTransId="{8C2C0441-0C27-44D1-A3A3-1E08205919C5}"/>
    <dgm:cxn modelId="{EAC4E4B0-6488-43BB-A7BF-DCABCC2B96AF}" srcId="{E4D66BC6-B12D-4753-B424-2CB7CFB058A8}" destId="{C3FAAFB0-74C4-4C74-897A-2C2561D9D84D}" srcOrd="1" destOrd="0" parTransId="{94B588CA-C21A-48E7-ABF6-A0D2E01FC54E}" sibTransId="{08E320EA-38BB-438C-90C5-68A119AD00CE}"/>
    <dgm:cxn modelId="{12F708B7-0E3C-4302-99A8-2E64707F8C02}" srcId="{E4D66BC6-B12D-4753-B424-2CB7CFB058A8}" destId="{B340AA8E-9DA3-49A5-89AD-1D36A3573B38}" srcOrd="6" destOrd="0" parTransId="{99DB2F11-39C8-43E2-BED8-D88FEE34AB9D}" sibTransId="{53C36B30-5BAF-433E-8379-4B2CD8A008B2}"/>
    <dgm:cxn modelId="{79A631D8-7578-4EE9-8FF7-63DE3C9CC22D}" type="presOf" srcId="{8C8ABD9C-F4E9-4A14-86A1-73744615E5E9}" destId="{D158326F-393E-4F13-BCD6-9F5B8067A8A3}" srcOrd="1" destOrd="0" presId="urn:microsoft.com/office/officeart/2005/8/layout/list1"/>
    <dgm:cxn modelId="{BD7D09DA-2003-4F9E-87FC-03E0A3EC9D07}" type="presOf" srcId="{F4A9A633-1D13-45AE-95D2-E6D0DFEE78B1}" destId="{B9B6F70D-6857-40D6-B313-8C5C8485D24B}" srcOrd="0" destOrd="0" presId="urn:microsoft.com/office/officeart/2005/8/layout/list1"/>
    <dgm:cxn modelId="{486BDAE1-C5F1-4A38-A79C-2CBCE8DB1F59}" srcId="{A5E21F47-E2C8-4921-9465-DA619168EAC3}" destId="{80B3AD41-D8F6-4144-8A82-71C683BF6E5A}" srcOrd="0" destOrd="0" parTransId="{10A4A531-96D1-419B-9694-DFD1FF60972D}" sibTransId="{40F38F6A-3249-479E-A468-F32961F405A3}"/>
    <dgm:cxn modelId="{34A033EB-3A41-40A2-A92C-D38C0DDBD46A}" type="presOf" srcId="{C6D123A0-5B0A-4D9A-8DDE-A904D9BA8B6D}" destId="{DA17DF7B-B864-4B4F-BE28-0FE4D1390A3A}" srcOrd="1" destOrd="0" presId="urn:microsoft.com/office/officeart/2005/8/layout/list1"/>
    <dgm:cxn modelId="{8855C5F2-E0C6-4D90-B86B-84B930EE8FFA}" srcId="{E4D66BC6-B12D-4753-B424-2CB7CFB058A8}" destId="{F4A9A633-1D13-45AE-95D2-E6D0DFEE78B1}" srcOrd="7" destOrd="0" parTransId="{6958F823-8780-456C-9614-A6DC75ED1900}" sibTransId="{335D89D6-9BC9-467A-BDDE-7C0E4823BA83}"/>
    <dgm:cxn modelId="{71FB78FA-E1BE-4BFD-8B60-F1D293F2791E}" type="presOf" srcId="{AC75AD94-04DC-4967-B43B-A41A0001CE0B}" destId="{DDD945A9-3230-4667-96AE-78A64407C30C}" srcOrd="1" destOrd="0" presId="urn:microsoft.com/office/officeart/2005/8/layout/list1"/>
    <dgm:cxn modelId="{F9CFB6FC-C0F9-4CD8-9E30-A0BC0B897CD9}" type="presOf" srcId="{AC75AD94-04DC-4967-B43B-A41A0001CE0B}" destId="{F3FA951A-1578-41FB-B67F-F49052707A8F}" srcOrd="0" destOrd="0" presId="urn:microsoft.com/office/officeart/2005/8/layout/list1"/>
    <dgm:cxn modelId="{2CE0B4FE-BC40-4159-91C9-CDFCDAE508B1}" type="presOf" srcId="{29B5D994-2C2C-4454-A4F9-324E5BBDAFC9}" destId="{FA9900FE-7348-47A9-A96C-4CDF62F33471}" srcOrd="1" destOrd="0" presId="urn:microsoft.com/office/officeart/2005/8/layout/list1"/>
    <dgm:cxn modelId="{6E437EFF-CB21-4469-B3B3-5D10072B02EB}" type="presOf" srcId="{E4D66BC6-B12D-4753-B424-2CB7CFB058A8}" destId="{1E25383F-8429-4167-8EF5-1C0049F0F5BD}" srcOrd="0" destOrd="0" presId="urn:microsoft.com/office/officeart/2005/8/layout/list1"/>
    <dgm:cxn modelId="{89B40D50-C3A7-42A5-A32D-5D7C8A41FBF6}" type="presParOf" srcId="{1E25383F-8429-4167-8EF5-1C0049F0F5BD}" destId="{1B90A749-0651-4627-AD60-8DFEA8AB08F8}" srcOrd="0" destOrd="0" presId="urn:microsoft.com/office/officeart/2005/8/layout/list1"/>
    <dgm:cxn modelId="{32462F54-4EF1-442B-9DBF-F7FF6DF6FCA4}" type="presParOf" srcId="{1B90A749-0651-4627-AD60-8DFEA8AB08F8}" destId="{2762D066-1910-4322-941D-B72A9EA0B024}" srcOrd="0" destOrd="0" presId="urn:microsoft.com/office/officeart/2005/8/layout/list1"/>
    <dgm:cxn modelId="{186BEE74-33D3-4125-82C7-09DB829F93B7}" type="presParOf" srcId="{1B90A749-0651-4627-AD60-8DFEA8AB08F8}" destId="{411BA752-4529-431B-8BC1-E3475D5A718C}" srcOrd="1" destOrd="0" presId="urn:microsoft.com/office/officeart/2005/8/layout/list1"/>
    <dgm:cxn modelId="{6A58F970-199D-448B-9838-7182D44B2405}" type="presParOf" srcId="{1E25383F-8429-4167-8EF5-1C0049F0F5BD}" destId="{C8A1B11C-E1D7-4050-A17B-20D94CA5C3F6}" srcOrd="1" destOrd="0" presId="urn:microsoft.com/office/officeart/2005/8/layout/list1"/>
    <dgm:cxn modelId="{32E392EF-F1FB-4A84-82C0-6FD4D1898522}" type="presParOf" srcId="{1E25383F-8429-4167-8EF5-1C0049F0F5BD}" destId="{92F5FC1D-2672-404C-9B5C-9233359E6941}" srcOrd="2" destOrd="0" presId="urn:microsoft.com/office/officeart/2005/8/layout/list1"/>
    <dgm:cxn modelId="{85C54E06-668A-4289-9656-8BD84159BF2F}" type="presParOf" srcId="{1E25383F-8429-4167-8EF5-1C0049F0F5BD}" destId="{369E5718-4BA3-4B11-B617-2FB1691C166D}" srcOrd="3" destOrd="0" presId="urn:microsoft.com/office/officeart/2005/8/layout/list1"/>
    <dgm:cxn modelId="{796270A8-6AC5-49CC-8FAE-CCB90E795DEC}" type="presParOf" srcId="{1E25383F-8429-4167-8EF5-1C0049F0F5BD}" destId="{D0D5AF49-1D37-44DF-9023-28F21726D30E}" srcOrd="4" destOrd="0" presId="urn:microsoft.com/office/officeart/2005/8/layout/list1"/>
    <dgm:cxn modelId="{C8E4CAB1-CC49-46C0-ACAC-AF8375ECCC7C}" type="presParOf" srcId="{D0D5AF49-1D37-44DF-9023-28F21726D30E}" destId="{9EABDAF1-774C-4E89-B875-6180B382965B}" srcOrd="0" destOrd="0" presId="urn:microsoft.com/office/officeart/2005/8/layout/list1"/>
    <dgm:cxn modelId="{E061AEE7-DFA3-432C-A770-C2B8BC2626C7}" type="presParOf" srcId="{D0D5AF49-1D37-44DF-9023-28F21726D30E}" destId="{308272AB-42C0-42C0-A97E-AEFF2C3D9DB7}" srcOrd="1" destOrd="0" presId="urn:microsoft.com/office/officeart/2005/8/layout/list1"/>
    <dgm:cxn modelId="{1338DA5E-EC33-4BFF-80C8-331B2660A507}" type="presParOf" srcId="{1E25383F-8429-4167-8EF5-1C0049F0F5BD}" destId="{BB6683FC-BC93-4E01-89F4-D27B03D3B52F}" srcOrd="5" destOrd="0" presId="urn:microsoft.com/office/officeart/2005/8/layout/list1"/>
    <dgm:cxn modelId="{4FE79B79-8D9C-4EB1-8C0E-421C0AFA9544}" type="presParOf" srcId="{1E25383F-8429-4167-8EF5-1C0049F0F5BD}" destId="{B2720F90-5250-4F7F-A3AB-C2ADACCD7C32}" srcOrd="6" destOrd="0" presId="urn:microsoft.com/office/officeart/2005/8/layout/list1"/>
    <dgm:cxn modelId="{7E67AFB2-B600-4ED3-8479-14E8551EEE65}" type="presParOf" srcId="{1E25383F-8429-4167-8EF5-1C0049F0F5BD}" destId="{4FC2104C-D96F-4FD4-8174-DCEBFB54B212}" srcOrd="7" destOrd="0" presId="urn:microsoft.com/office/officeart/2005/8/layout/list1"/>
    <dgm:cxn modelId="{62E3914C-3EF9-4773-AD05-F0F2D6023D64}" type="presParOf" srcId="{1E25383F-8429-4167-8EF5-1C0049F0F5BD}" destId="{C08F00DB-537A-494D-A0B6-BA4C8FA9B702}" srcOrd="8" destOrd="0" presId="urn:microsoft.com/office/officeart/2005/8/layout/list1"/>
    <dgm:cxn modelId="{5AE5E83C-1E07-4006-ACE3-5499A2FA55BC}" type="presParOf" srcId="{C08F00DB-537A-494D-A0B6-BA4C8FA9B702}" destId="{F3FA951A-1578-41FB-B67F-F49052707A8F}" srcOrd="0" destOrd="0" presId="urn:microsoft.com/office/officeart/2005/8/layout/list1"/>
    <dgm:cxn modelId="{C86579DE-D470-41F2-B3FC-FC6C27FE15D9}" type="presParOf" srcId="{C08F00DB-537A-494D-A0B6-BA4C8FA9B702}" destId="{DDD945A9-3230-4667-96AE-78A64407C30C}" srcOrd="1" destOrd="0" presId="urn:microsoft.com/office/officeart/2005/8/layout/list1"/>
    <dgm:cxn modelId="{5D88220D-D992-4C45-9CFE-0D43BE1DD700}" type="presParOf" srcId="{1E25383F-8429-4167-8EF5-1C0049F0F5BD}" destId="{C6C25298-AB84-4C93-9A06-636B0484A90F}" srcOrd="9" destOrd="0" presId="urn:microsoft.com/office/officeart/2005/8/layout/list1"/>
    <dgm:cxn modelId="{76057982-E47A-46CC-BCC5-A29868284D83}" type="presParOf" srcId="{1E25383F-8429-4167-8EF5-1C0049F0F5BD}" destId="{332B936E-7B18-472B-B722-9FAD810DA972}" srcOrd="10" destOrd="0" presId="urn:microsoft.com/office/officeart/2005/8/layout/list1"/>
    <dgm:cxn modelId="{7984DA51-3280-49CF-A6CB-602DE7BDC390}" type="presParOf" srcId="{1E25383F-8429-4167-8EF5-1C0049F0F5BD}" destId="{5809FFF1-2C99-4A78-9740-D94A1BB52107}" srcOrd="11" destOrd="0" presId="urn:microsoft.com/office/officeart/2005/8/layout/list1"/>
    <dgm:cxn modelId="{C149C70F-D3BF-4148-B299-180BCD9472AF}" type="presParOf" srcId="{1E25383F-8429-4167-8EF5-1C0049F0F5BD}" destId="{F0B4512A-CE13-467C-BD1C-086195977802}" srcOrd="12" destOrd="0" presId="urn:microsoft.com/office/officeart/2005/8/layout/list1"/>
    <dgm:cxn modelId="{F7C4BD1E-FD9D-4EDC-8FA2-7A58221B7DC9}" type="presParOf" srcId="{F0B4512A-CE13-467C-BD1C-086195977802}" destId="{8377A0C6-5561-4BE8-80E6-75D323084DF0}" srcOrd="0" destOrd="0" presId="urn:microsoft.com/office/officeart/2005/8/layout/list1"/>
    <dgm:cxn modelId="{FC421AC3-86DB-4EFC-AC5D-0EC1333D8D5E}" type="presParOf" srcId="{F0B4512A-CE13-467C-BD1C-086195977802}" destId="{FA9900FE-7348-47A9-A96C-4CDF62F33471}" srcOrd="1" destOrd="0" presId="urn:microsoft.com/office/officeart/2005/8/layout/list1"/>
    <dgm:cxn modelId="{72C17FD1-F980-4DA1-885B-AD5919939681}" type="presParOf" srcId="{1E25383F-8429-4167-8EF5-1C0049F0F5BD}" destId="{9D00A507-A63E-40BF-8EEC-69A70D8C638D}" srcOrd="13" destOrd="0" presId="urn:microsoft.com/office/officeart/2005/8/layout/list1"/>
    <dgm:cxn modelId="{F7CB6D05-7111-4DD9-8FED-6E3645337FD8}" type="presParOf" srcId="{1E25383F-8429-4167-8EF5-1C0049F0F5BD}" destId="{5FC82612-2251-4885-B9A7-21FCF001622C}" srcOrd="14" destOrd="0" presId="urn:microsoft.com/office/officeart/2005/8/layout/list1"/>
    <dgm:cxn modelId="{C40D700B-7233-47FB-AD57-DE9A2C21AA83}" type="presParOf" srcId="{1E25383F-8429-4167-8EF5-1C0049F0F5BD}" destId="{5EFE0A94-9E13-48CC-B1FB-D83841E9AA63}" srcOrd="15" destOrd="0" presId="urn:microsoft.com/office/officeart/2005/8/layout/list1"/>
    <dgm:cxn modelId="{C24F3B79-D602-487A-8F62-6CCC2A61EAC7}" type="presParOf" srcId="{1E25383F-8429-4167-8EF5-1C0049F0F5BD}" destId="{F6F2BA83-EF46-403D-954F-0BDA535075BC}" srcOrd="16" destOrd="0" presId="urn:microsoft.com/office/officeart/2005/8/layout/list1"/>
    <dgm:cxn modelId="{5757E25D-D1A2-46A5-A394-950498E67525}" type="presParOf" srcId="{F6F2BA83-EF46-403D-954F-0BDA535075BC}" destId="{695849DF-6F1D-4FCB-AB66-95E8619DD06D}" srcOrd="0" destOrd="0" presId="urn:microsoft.com/office/officeart/2005/8/layout/list1"/>
    <dgm:cxn modelId="{47FDACE1-C586-4354-A1E2-402E0339DA2E}" type="presParOf" srcId="{F6F2BA83-EF46-403D-954F-0BDA535075BC}" destId="{DA17DF7B-B864-4B4F-BE28-0FE4D1390A3A}" srcOrd="1" destOrd="0" presId="urn:microsoft.com/office/officeart/2005/8/layout/list1"/>
    <dgm:cxn modelId="{63A97241-6ED0-4C90-9707-E205572BEB8A}" type="presParOf" srcId="{1E25383F-8429-4167-8EF5-1C0049F0F5BD}" destId="{A2F744C9-C8D2-44DD-9620-33DC88CF71BD}" srcOrd="17" destOrd="0" presId="urn:microsoft.com/office/officeart/2005/8/layout/list1"/>
    <dgm:cxn modelId="{37B7EFE7-8B53-4C3B-B858-F52193E5A4D8}" type="presParOf" srcId="{1E25383F-8429-4167-8EF5-1C0049F0F5BD}" destId="{5044A2D6-3789-4160-B700-02873FC31EAD}" srcOrd="18" destOrd="0" presId="urn:microsoft.com/office/officeart/2005/8/layout/list1"/>
    <dgm:cxn modelId="{D2760289-B527-461B-95C3-89ED62E627F6}" type="presParOf" srcId="{1E25383F-8429-4167-8EF5-1C0049F0F5BD}" destId="{96F922DA-464B-4C23-ABEB-BFB9E01BE7A1}" srcOrd="19" destOrd="0" presId="urn:microsoft.com/office/officeart/2005/8/layout/list1"/>
    <dgm:cxn modelId="{2C7F9734-D274-43BE-8872-BE694129BB3F}" type="presParOf" srcId="{1E25383F-8429-4167-8EF5-1C0049F0F5BD}" destId="{69362AC5-54A6-4371-8A83-ABDBFC0C83C0}" srcOrd="20" destOrd="0" presId="urn:microsoft.com/office/officeart/2005/8/layout/list1"/>
    <dgm:cxn modelId="{9626EF33-B2FE-468A-8B03-B9EBDED25AE8}" type="presParOf" srcId="{69362AC5-54A6-4371-8A83-ABDBFC0C83C0}" destId="{EE193213-524F-4CAF-98E3-966414BBF0CE}" srcOrd="0" destOrd="0" presId="urn:microsoft.com/office/officeart/2005/8/layout/list1"/>
    <dgm:cxn modelId="{ABD23227-36A0-4862-B50C-1CE35EAEFEFE}" type="presParOf" srcId="{69362AC5-54A6-4371-8A83-ABDBFC0C83C0}" destId="{D158326F-393E-4F13-BCD6-9F5B8067A8A3}" srcOrd="1" destOrd="0" presId="urn:microsoft.com/office/officeart/2005/8/layout/list1"/>
    <dgm:cxn modelId="{9E234CF4-61EF-4D6A-894E-9725F48E51F2}" type="presParOf" srcId="{1E25383F-8429-4167-8EF5-1C0049F0F5BD}" destId="{C4D79149-C4FB-413E-9986-DA8ECCB9B336}" srcOrd="21" destOrd="0" presId="urn:microsoft.com/office/officeart/2005/8/layout/list1"/>
    <dgm:cxn modelId="{2AEB8AB8-E5D1-43A7-B6E5-3BF63192700B}" type="presParOf" srcId="{1E25383F-8429-4167-8EF5-1C0049F0F5BD}" destId="{B8E98D60-5418-4579-8C22-833140E3E691}" srcOrd="22" destOrd="0" presId="urn:microsoft.com/office/officeart/2005/8/layout/list1"/>
    <dgm:cxn modelId="{1A6AE38B-B5CA-4016-BC9E-A11F08225684}" type="presParOf" srcId="{1E25383F-8429-4167-8EF5-1C0049F0F5BD}" destId="{218AB0C8-F610-4D1D-B3EB-0F134C994F97}" srcOrd="23" destOrd="0" presId="urn:microsoft.com/office/officeart/2005/8/layout/list1"/>
    <dgm:cxn modelId="{19902180-6F62-4154-89EB-EABB642C6755}" type="presParOf" srcId="{1E25383F-8429-4167-8EF5-1C0049F0F5BD}" destId="{3F639933-D545-4C02-939A-E72B9E860844}" srcOrd="24" destOrd="0" presId="urn:microsoft.com/office/officeart/2005/8/layout/list1"/>
    <dgm:cxn modelId="{2EACE782-CEB4-4653-B9C8-C225CB80DD5F}" type="presParOf" srcId="{3F639933-D545-4C02-939A-E72B9E860844}" destId="{AD66C1CE-2DA7-45EF-A839-D17F6D5669FB}" srcOrd="0" destOrd="0" presId="urn:microsoft.com/office/officeart/2005/8/layout/list1"/>
    <dgm:cxn modelId="{C0A70A43-72B5-42EB-9FAD-DD7BACCA90BB}" type="presParOf" srcId="{3F639933-D545-4C02-939A-E72B9E860844}" destId="{80D18E33-9487-435A-BFBD-3BE9356B0784}" srcOrd="1" destOrd="0" presId="urn:microsoft.com/office/officeart/2005/8/layout/list1"/>
    <dgm:cxn modelId="{62FE5DE3-3814-4D04-83D0-440BE72171C7}" type="presParOf" srcId="{1E25383F-8429-4167-8EF5-1C0049F0F5BD}" destId="{B5709766-EA41-48D7-9636-D9EAC832D6A9}" srcOrd="25" destOrd="0" presId="urn:microsoft.com/office/officeart/2005/8/layout/list1"/>
    <dgm:cxn modelId="{5A99F16D-B85E-4212-9556-C08BCB5C6720}" type="presParOf" srcId="{1E25383F-8429-4167-8EF5-1C0049F0F5BD}" destId="{05B240EA-A218-44E3-AFC3-658C7EDFB87A}" srcOrd="26" destOrd="0" presId="urn:microsoft.com/office/officeart/2005/8/layout/list1"/>
    <dgm:cxn modelId="{C16FA1E7-CE18-493A-B013-657C205B427C}" type="presParOf" srcId="{1E25383F-8429-4167-8EF5-1C0049F0F5BD}" destId="{2CA83902-BA39-44E5-9D25-0C77FD0DE921}" srcOrd="27" destOrd="0" presId="urn:microsoft.com/office/officeart/2005/8/layout/list1"/>
    <dgm:cxn modelId="{74213D7D-2EC0-4F30-9848-96FF92B3A681}" type="presParOf" srcId="{1E25383F-8429-4167-8EF5-1C0049F0F5BD}" destId="{1ED0483F-1E4C-4367-ADC0-04937CE54D64}" srcOrd="28" destOrd="0" presId="urn:microsoft.com/office/officeart/2005/8/layout/list1"/>
    <dgm:cxn modelId="{60656BC3-D3A0-4DD3-B490-9D44F519E9F8}" type="presParOf" srcId="{1ED0483F-1E4C-4367-ADC0-04937CE54D64}" destId="{B9B6F70D-6857-40D6-B313-8C5C8485D24B}" srcOrd="0" destOrd="0" presId="urn:microsoft.com/office/officeart/2005/8/layout/list1"/>
    <dgm:cxn modelId="{B59AA52D-7A9B-4A3D-97FA-815A9AE7FD89}" type="presParOf" srcId="{1ED0483F-1E4C-4367-ADC0-04937CE54D64}" destId="{C7341FBF-E672-484F-B203-AF67C83BA1EF}" srcOrd="1" destOrd="0" presId="urn:microsoft.com/office/officeart/2005/8/layout/list1"/>
    <dgm:cxn modelId="{BAB564BC-48FF-4CFD-A46B-A11C7D0508CE}" type="presParOf" srcId="{1E25383F-8429-4167-8EF5-1C0049F0F5BD}" destId="{EE6856DA-6BE9-45B0-B8BC-3BF1E56C11B8}" srcOrd="29" destOrd="0" presId="urn:microsoft.com/office/officeart/2005/8/layout/list1"/>
    <dgm:cxn modelId="{8961A34C-9574-4B16-80C4-C58F2C428FA0}" type="presParOf" srcId="{1E25383F-8429-4167-8EF5-1C0049F0F5BD}" destId="{057C5823-9195-4797-B88D-53E13FD1573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66BC6-B12D-4753-B424-2CB7CFB058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E21F47-E2C8-4921-9465-DA619168EAC3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las actividades del Sistema Institucional de acreditación y aseguramiento de la calidad SIAAC para proponer acciones de mejoramiento continuo en aras de proyectar las fortalezas, superar las debilidades e innovar en las funciones sustantivas de la Universidad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BF5E-0E4A-421F-9DB4-46A1785B63B9}" type="par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1462-E559-4094-A46D-23D1F24D7124}" type="sib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AFB0-74C4-4C74-897A-2C2561D9D84D}">
      <dgm:prSet phldrT="[Texto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Fortalecer el bienestar institucional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588CA-C21A-48E7-ABF6-A0D2E01FC54E}" type="par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20EA-38BB-438C-90C5-68A119AD00CE}" type="sib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5AD94-04DC-4967-B43B-A41A0001CE0B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Mantener y fortalecer el vínculo con los egresados como miembros activos de la Vida Institucional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ECE0CDA8-9675-4149-81F7-E1735D739347}" type="par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8347-261B-4F63-B809-F390AC8DE55D}" type="sib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D994-2C2C-4454-A4F9-324E5BBDAFC9}">
      <dgm:prSet phldrT="[Texto]"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Controlar la materialización de incidentes y prevenir enfermedades laborales en la comunidad neogranadina, fomentando una cultura de autocuidado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8BE91447-CD0A-4D0B-8A3C-A7CFAC614918}" type="par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A4453-5196-457C-A810-6070CA3E356F}" type="sib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23A0-5B0A-4D9A-8DDE-A904D9BA8B6D}">
      <dgm:prSet phldrT="[Texto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Prevenir, mitigar  y atender la materialización de impactos  ambientales negativos y potenciar los impactos ambientales positivos con el fin de fomentar la sostenibilidad ambiental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FEE68D96-2D6A-439C-B75F-24EF51D1330B}" type="par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C0441-0C27-44D1-A3A3-1E08205919C5}" type="sib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BD9C-F4E9-4A14-86A1-73744615E5E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Medir el cumplimiento de los requisitos de los grupos de interés internos y externos de la UMNG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05C34FC8-6187-4E58-9C60-29605DE68BF2}" type="par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DB72B-A41B-463D-A977-E940006AD076}" type="sib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3AD41-D8F6-4144-8A82-71C683BF6E5A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4A531-96D1-419B-9694-DFD1FF60972D}" type="parTrans" cxnId="{486BDAE1-C5F1-4A38-A79C-2CBCE8DB1F59}">
      <dgm:prSet/>
      <dgm:spPr/>
      <dgm:t>
        <a:bodyPr/>
        <a:lstStyle/>
        <a:p>
          <a:endParaRPr lang="es-CO" sz="1200"/>
        </a:p>
      </dgm:t>
    </dgm:pt>
    <dgm:pt modelId="{40F38F6A-3249-479E-A468-F32961F405A3}" type="sibTrans" cxnId="{486BDAE1-C5F1-4A38-A79C-2CBCE8DB1F59}">
      <dgm:prSet/>
      <dgm:spPr/>
      <dgm:t>
        <a:bodyPr/>
        <a:lstStyle/>
        <a:p>
          <a:endParaRPr lang="es-CO" sz="1200"/>
        </a:p>
      </dgm:t>
    </dgm:pt>
    <dgm:pt modelId="{92D2CBBC-1BD3-4929-A536-65313BB30C4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rPr>
            <a:t>Mitigar los riesgos a los que está expuesta la Universidad, a partir de la implementación de las estrategias de seguridad digital</a:t>
          </a:r>
          <a:endParaRPr lang="es-CO" sz="12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B3EC09F3-2031-4B6D-BF38-6C7BC1E9CD7B}" type="parTrans" cxnId="{EDDCD480-CCA4-487E-A78E-D2E9E20940FC}">
      <dgm:prSet/>
      <dgm:spPr/>
      <dgm:t>
        <a:bodyPr/>
        <a:lstStyle/>
        <a:p>
          <a:endParaRPr lang="es-CO" sz="1200"/>
        </a:p>
      </dgm:t>
    </dgm:pt>
    <dgm:pt modelId="{87B9F733-A883-450F-AD04-C582A7A3F977}" type="sibTrans" cxnId="{EDDCD480-CCA4-487E-A78E-D2E9E20940FC}">
      <dgm:prSet/>
      <dgm:spPr/>
      <dgm:t>
        <a:bodyPr/>
        <a:lstStyle/>
        <a:p>
          <a:endParaRPr lang="es-CO" sz="1200"/>
        </a:p>
      </dgm:t>
    </dgm:pt>
    <dgm:pt modelId="{1E25383F-8429-4167-8EF5-1C0049F0F5BD}" type="pres">
      <dgm:prSet presAssocID="{E4D66BC6-B12D-4753-B424-2CB7CFB058A8}" presName="linear" presStyleCnt="0">
        <dgm:presLayoutVars>
          <dgm:dir/>
          <dgm:animLvl val="lvl"/>
          <dgm:resizeHandles val="exact"/>
        </dgm:presLayoutVars>
      </dgm:prSet>
      <dgm:spPr/>
    </dgm:pt>
    <dgm:pt modelId="{1B90A749-0651-4627-AD60-8DFEA8AB08F8}" type="pres">
      <dgm:prSet presAssocID="{A5E21F47-E2C8-4921-9465-DA619168EAC3}" presName="parentLin" presStyleCnt="0"/>
      <dgm:spPr/>
    </dgm:pt>
    <dgm:pt modelId="{2762D066-1910-4322-941D-B72A9EA0B024}" type="pres">
      <dgm:prSet presAssocID="{A5E21F47-E2C8-4921-9465-DA619168EAC3}" presName="parentLeftMargin" presStyleLbl="node1" presStyleIdx="0" presStyleCnt="7"/>
      <dgm:spPr/>
    </dgm:pt>
    <dgm:pt modelId="{411BA752-4529-431B-8BC1-E3475D5A718C}" type="pres">
      <dgm:prSet presAssocID="{A5E21F47-E2C8-4921-9465-DA619168EAC3}" presName="parentText" presStyleLbl="node1" presStyleIdx="0" presStyleCnt="7" custScaleX="128308">
        <dgm:presLayoutVars>
          <dgm:chMax val="0"/>
          <dgm:bulletEnabled val="1"/>
        </dgm:presLayoutVars>
      </dgm:prSet>
      <dgm:spPr/>
    </dgm:pt>
    <dgm:pt modelId="{C8A1B11C-E1D7-4050-A17B-20D94CA5C3F6}" type="pres">
      <dgm:prSet presAssocID="{A5E21F47-E2C8-4921-9465-DA619168EAC3}" presName="negativeSpace" presStyleCnt="0"/>
      <dgm:spPr/>
    </dgm:pt>
    <dgm:pt modelId="{92F5FC1D-2672-404C-9B5C-9233359E6941}" type="pres">
      <dgm:prSet presAssocID="{A5E21F47-E2C8-4921-9465-DA619168EAC3}" presName="childText" presStyleLbl="conFgAcc1" presStyleIdx="0" presStyleCnt="7">
        <dgm:presLayoutVars>
          <dgm:bulletEnabled val="1"/>
        </dgm:presLayoutVars>
      </dgm:prSet>
      <dgm:spPr/>
    </dgm:pt>
    <dgm:pt modelId="{369E5718-4BA3-4B11-B617-2FB1691C166D}" type="pres">
      <dgm:prSet presAssocID="{98171462-E559-4094-A46D-23D1F24D7124}" presName="spaceBetweenRectangles" presStyleCnt="0"/>
      <dgm:spPr/>
    </dgm:pt>
    <dgm:pt modelId="{D0D5AF49-1D37-44DF-9023-28F21726D30E}" type="pres">
      <dgm:prSet presAssocID="{C3FAAFB0-74C4-4C74-897A-2C2561D9D84D}" presName="parentLin" presStyleCnt="0"/>
      <dgm:spPr/>
    </dgm:pt>
    <dgm:pt modelId="{9EABDAF1-774C-4E89-B875-6180B382965B}" type="pres">
      <dgm:prSet presAssocID="{C3FAAFB0-74C4-4C74-897A-2C2561D9D84D}" presName="parentLeftMargin" presStyleLbl="node1" presStyleIdx="0" presStyleCnt="7"/>
      <dgm:spPr/>
    </dgm:pt>
    <dgm:pt modelId="{308272AB-42C0-42C0-A97E-AEFF2C3D9DB7}" type="pres">
      <dgm:prSet presAssocID="{C3FAAFB0-74C4-4C74-897A-2C2561D9D84D}" presName="parentText" presStyleLbl="node1" presStyleIdx="1" presStyleCnt="7" custScaleX="128308">
        <dgm:presLayoutVars>
          <dgm:chMax val="0"/>
          <dgm:bulletEnabled val="1"/>
        </dgm:presLayoutVars>
      </dgm:prSet>
      <dgm:spPr/>
    </dgm:pt>
    <dgm:pt modelId="{BB6683FC-BC93-4E01-89F4-D27B03D3B52F}" type="pres">
      <dgm:prSet presAssocID="{C3FAAFB0-74C4-4C74-897A-2C2561D9D84D}" presName="negativeSpace" presStyleCnt="0"/>
      <dgm:spPr/>
    </dgm:pt>
    <dgm:pt modelId="{B2720F90-5250-4F7F-A3AB-C2ADACCD7C32}" type="pres">
      <dgm:prSet presAssocID="{C3FAAFB0-74C4-4C74-897A-2C2561D9D84D}" presName="childText" presStyleLbl="conFgAcc1" presStyleIdx="1" presStyleCnt="7">
        <dgm:presLayoutVars>
          <dgm:bulletEnabled val="1"/>
        </dgm:presLayoutVars>
      </dgm:prSet>
      <dgm:spPr/>
    </dgm:pt>
    <dgm:pt modelId="{4FC2104C-D96F-4FD4-8174-DCEBFB54B212}" type="pres">
      <dgm:prSet presAssocID="{08E320EA-38BB-438C-90C5-68A119AD00CE}" presName="spaceBetweenRectangles" presStyleCnt="0"/>
      <dgm:spPr/>
    </dgm:pt>
    <dgm:pt modelId="{C08F00DB-537A-494D-A0B6-BA4C8FA9B702}" type="pres">
      <dgm:prSet presAssocID="{AC75AD94-04DC-4967-B43B-A41A0001CE0B}" presName="parentLin" presStyleCnt="0"/>
      <dgm:spPr/>
    </dgm:pt>
    <dgm:pt modelId="{F3FA951A-1578-41FB-B67F-F49052707A8F}" type="pres">
      <dgm:prSet presAssocID="{AC75AD94-04DC-4967-B43B-A41A0001CE0B}" presName="parentLeftMargin" presStyleLbl="node1" presStyleIdx="1" presStyleCnt="7"/>
      <dgm:spPr/>
    </dgm:pt>
    <dgm:pt modelId="{DDD945A9-3230-4667-96AE-78A64407C30C}" type="pres">
      <dgm:prSet presAssocID="{AC75AD94-04DC-4967-B43B-A41A0001CE0B}" presName="parentText" presStyleLbl="node1" presStyleIdx="2" presStyleCnt="7" custScaleX="128308">
        <dgm:presLayoutVars>
          <dgm:chMax val="0"/>
          <dgm:bulletEnabled val="1"/>
        </dgm:presLayoutVars>
      </dgm:prSet>
      <dgm:spPr/>
    </dgm:pt>
    <dgm:pt modelId="{C6C25298-AB84-4C93-9A06-636B0484A90F}" type="pres">
      <dgm:prSet presAssocID="{AC75AD94-04DC-4967-B43B-A41A0001CE0B}" presName="negativeSpace" presStyleCnt="0"/>
      <dgm:spPr/>
    </dgm:pt>
    <dgm:pt modelId="{332B936E-7B18-472B-B722-9FAD810DA972}" type="pres">
      <dgm:prSet presAssocID="{AC75AD94-04DC-4967-B43B-A41A0001CE0B}" presName="childText" presStyleLbl="conFgAcc1" presStyleIdx="2" presStyleCnt="7">
        <dgm:presLayoutVars>
          <dgm:bulletEnabled val="1"/>
        </dgm:presLayoutVars>
      </dgm:prSet>
      <dgm:spPr/>
    </dgm:pt>
    <dgm:pt modelId="{5809FFF1-2C99-4A78-9740-D94A1BB52107}" type="pres">
      <dgm:prSet presAssocID="{D25D8347-261B-4F63-B809-F390AC8DE55D}" presName="spaceBetweenRectangles" presStyleCnt="0"/>
      <dgm:spPr/>
    </dgm:pt>
    <dgm:pt modelId="{F0B4512A-CE13-467C-BD1C-086195977802}" type="pres">
      <dgm:prSet presAssocID="{29B5D994-2C2C-4454-A4F9-324E5BBDAFC9}" presName="parentLin" presStyleCnt="0"/>
      <dgm:spPr/>
    </dgm:pt>
    <dgm:pt modelId="{8377A0C6-5561-4BE8-80E6-75D323084DF0}" type="pres">
      <dgm:prSet presAssocID="{29B5D994-2C2C-4454-A4F9-324E5BBDAFC9}" presName="parentLeftMargin" presStyleLbl="node1" presStyleIdx="2" presStyleCnt="7"/>
      <dgm:spPr/>
    </dgm:pt>
    <dgm:pt modelId="{FA9900FE-7348-47A9-A96C-4CDF62F33471}" type="pres">
      <dgm:prSet presAssocID="{29B5D994-2C2C-4454-A4F9-324E5BBDAFC9}" presName="parentText" presStyleLbl="node1" presStyleIdx="3" presStyleCnt="7" custScaleX="128308">
        <dgm:presLayoutVars>
          <dgm:chMax val="0"/>
          <dgm:bulletEnabled val="1"/>
        </dgm:presLayoutVars>
      </dgm:prSet>
      <dgm:spPr/>
    </dgm:pt>
    <dgm:pt modelId="{9D00A507-A63E-40BF-8EEC-69A70D8C638D}" type="pres">
      <dgm:prSet presAssocID="{29B5D994-2C2C-4454-A4F9-324E5BBDAFC9}" presName="negativeSpace" presStyleCnt="0"/>
      <dgm:spPr/>
    </dgm:pt>
    <dgm:pt modelId="{5FC82612-2251-4885-B9A7-21FCF001622C}" type="pres">
      <dgm:prSet presAssocID="{29B5D994-2C2C-4454-A4F9-324E5BBDAFC9}" presName="childText" presStyleLbl="conFgAcc1" presStyleIdx="3" presStyleCnt="7">
        <dgm:presLayoutVars>
          <dgm:bulletEnabled val="1"/>
        </dgm:presLayoutVars>
      </dgm:prSet>
      <dgm:spPr/>
    </dgm:pt>
    <dgm:pt modelId="{5EFE0A94-9E13-48CC-B1FB-D83841E9AA63}" type="pres">
      <dgm:prSet presAssocID="{A51A4453-5196-457C-A810-6070CA3E356F}" presName="spaceBetweenRectangles" presStyleCnt="0"/>
      <dgm:spPr/>
    </dgm:pt>
    <dgm:pt modelId="{F6F2BA83-EF46-403D-954F-0BDA535075BC}" type="pres">
      <dgm:prSet presAssocID="{C6D123A0-5B0A-4D9A-8DDE-A904D9BA8B6D}" presName="parentLin" presStyleCnt="0"/>
      <dgm:spPr/>
    </dgm:pt>
    <dgm:pt modelId="{695849DF-6F1D-4FCB-AB66-95E8619DD06D}" type="pres">
      <dgm:prSet presAssocID="{C6D123A0-5B0A-4D9A-8DDE-A904D9BA8B6D}" presName="parentLeftMargin" presStyleLbl="node1" presStyleIdx="3" presStyleCnt="7"/>
      <dgm:spPr/>
    </dgm:pt>
    <dgm:pt modelId="{DA17DF7B-B864-4B4F-BE28-0FE4D1390A3A}" type="pres">
      <dgm:prSet presAssocID="{C6D123A0-5B0A-4D9A-8DDE-A904D9BA8B6D}" presName="parentText" presStyleLbl="node1" presStyleIdx="4" presStyleCnt="7" custScaleX="128308" custLinFactNeighborX="12647" custLinFactNeighborY="1115">
        <dgm:presLayoutVars>
          <dgm:chMax val="0"/>
          <dgm:bulletEnabled val="1"/>
        </dgm:presLayoutVars>
      </dgm:prSet>
      <dgm:spPr/>
    </dgm:pt>
    <dgm:pt modelId="{A2F744C9-C8D2-44DD-9620-33DC88CF71BD}" type="pres">
      <dgm:prSet presAssocID="{C6D123A0-5B0A-4D9A-8DDE-A904D9BA8B6D}" presName="negativeSpace" presStyleCnt="0"/>
      <dgm:spPr/>
    </dgm:pt>
    <dgm:pt modelId="{5044A2D6-3789-4160-B700-02873FC31EAD}" type="pres">
      <dgm:prSet presAssocID="{C6D123A0-5B0A-4D9A-8DDE-A904D9BA8B6D}" presName="childText" presStyleLbl="conFgAcc1" presStyleIdx="4" presStyleCnt="7">
        <dgm:presLayoutVars>
          <dgm:bulletEnabled val="1"/>
        </dgm:presLayoutVars>
      </dgm:prSet>
      <dgm:spPr/>
    </dgm:pt>
    <dgm:pt modelId="{96F922DA-464B-4C23-ABEB-BFB9E01BE7A1}" type="pres">
      <dgm:prSet presAssocID="{8C2C0441-0C27-44D1-A3A3-1E08205919C5}" presName="spaceBetweenRectangles" presStyleCnt="0"/>
      <dgm:spPr/>
    </dgm:pt>
    <dgm:pt modelId="{69362AC5-54A6-4371-8A83-ABDBFC0C83C0}" type="pres">
      <dgm:prSet presAssocID="{8C8ABD9C-F4E9-4A14-86A1-73744615E5E9}" presName="parentLin" presStyleCnt="0"/>
      <dgm:spPr/>
    </dgm:pt>
    <dgm:pt modelId="{EE193213-524F-4CAF-98E3-966414BBF0CE}" type="pres">
      <dgm:prSet presAssocID="{8C8ABD9C-F4E9-4A14-86A1-73744615E5E9}" presName="parentLeftMargin" presStyleLbl="node1" presStyleIdx="4" presStyleCnt="7"/>
      <dgm:spPr/>
    </dgm:pt>
    <dgm:pt modelId="{D158326F-393E-4F13-BCD6-9F5B8067A8A3}" type="pres">
      <dgm:prSet presAssocID="{8C8ABD9C-F4E9-4A14-86A1-73744615E5E9}" presName="parentText" presStyleLbl="node1" presStyleIdx="5" presStyleCnt="7" custScaleX="128308">
        <dgm:presLayoutVars>
          <dgm:chMax val="0"/>
          <dgm:bulletEnabled val="1"/>
        </dgm:presLayoutVars>
      </dgm:prSet>
      <dgm:spPr/>
    </dgm:pt>
    <dgm:pt modelId="{C4D79149-C4FB-413E-9986-DA8ECCB9B336}" type="pres">
      <dgm:prSet presAssocID="{8C8ABD9C-F4E9-4A14-86A1-73744615E5E9}" presName="negativeSpace" presStyleCnt="0"/>
      <dgm:spPr/>
    </dgm:pt>
    <dgm:pt modelId="{B8E98D60-5418-4579-8C22-833140E3E691}" type="pres">
      <dgm:prSet presAssocID="{8C8ABD9C-F4E9-4A14-86A1-73744615E5E9}" presName="childText" presStyleLbl="conFgAcc1" presStyleIdx="5" presStyleCnt="7">
        <dgm:presLayoutVars>
          <dgm:bulletEnabled val="1"/>
        </dgm:presLayoutVars>
      </dgm:prSet>
      <dgm:spPr/>
    </dgm:pt>
    <dgm:pt modelId="{950537ED-E938-4BB7-8E4D-073041A37B51}" type="pres">
      <dgm:prSet presAssocID="{DC3DB72B-A41B-463D-A977-E940006AD076}" presName="spaceBetweenRectangles" presStyleCnt="0"/>
      <dgm:spPr/>
    </dgm:pt>
    <dgm:pt modelId="{5AD6206C-AD79-4ED3-B564-5CB1B28C4515}" type="pres">
      <dgm:prSet presAssocID="{92D2CBBC-1BD3-4929-A536-65313BB30C49}" presName="parentLin" presStyleCnt="0"/>
      <dgm:spPr/>
    </dgm:pt>
    <dgm:pt modelId="{E0565358-1044-4760-B76E-6D68F9ADBCC6}" type="pres">
      <dgm:prSet presAssocID="{92D2CBBC-1BD3-4929-A536-65313BB30C49}" presName="parentLeftMargin" presStyleLbl="node1" presStyleIdx="5" presStyleCnt="7"/>
      <dgm:spPr/>
    </dgm:pt>
    <dgm:pt modelId="{7999918C-C16A-48BC-97CA-885220343177}" type="pres">
      <dgm:prSet presAssocID="{92D2CBBC-1BD3-4929-A536-65313BB30C49}" presName="parentText" presStyleLbl="node1" presStyleIdx="6" presStyleCnt="7" custScaleX="127681">
        <dgm:presLayoutVars>
          <dgm:chMax val="0"/>
          <dgm:bulletEnabled val="1"/>
        </dgm:presLayoutVars>
      </dgm:prSet>
      <dgm:spPr/>
    </dgm:pt>
    <dgm:pt modelId="{750462AD-1770-4CC2-8E13-7B8F51B7E7F2}" type="pres">
      <dgm:prSet presAssocID="{92D2CBBC-1BD3-4929-A536-65313BB30C49}" presName="negativeSpace" presStyleCnt="0"/>
      <dgm:spPr/>
    </dgm:pt>
    <dgm:pt modelId="{37B234DA-CA4E-4D60-9479-648D036A15DE}" type="pres">
      <dgm:prSet presAssocID="{92D2CBBC-1BD3-4929-A536-65313BB30C4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BE9D30D-2766-4EBA-85DE-597BE0E50872}" type="presOf" srcId="{8C8ABD9C-F4E9-4A14-86A1-73744615E5E9}" destId="{EE193213-524F-4CAF-98E3-966414BBF0CE}" srcOrd="0" destOrd="0" presId="urn:microsoft.com/office/officeart/2005/8/layout/list1"/>
    <dgm:cxn modelId="{58402B1E-8B13-4C01-8577-F3CDC200AE9E}" srcId="{E4D66BC6-B12D-4753-B424-2CB7CFB058A8}" destId="{29B5D994-2C2C-4454-A4F9-324E5BBDAFC9}" srcOrd="3" destOrd="0" parTransId="{8BE91447-CD0A-4D0B-8A3C-A7CFAC614918}" sibTransId="{A51A4453-5196-457C-A810-6070CA3E356F}"/>
    <dgm:cxn modelId="{04E9D439-06C8-44B4-968D-6AFDFE54D0AA}" srcId="{E4D66BC6-B12D-4753-B424-2CB7CFB058A8}" destId="{A5E21F47-E2C8-4921-9465-DA619168EAC3}" srcOrd="0" destOrd="0" parTransId="{9473BF5E-0E4A-421F-9DB4-46A1785B63B9}" sibTransId="{98171462-E559-4094-A46D-23D1F24D7124}"/>
    <dgm:cxn modelId="{67BF5D3C-3B88-4F9E-BD93-BA36C5B943C4}" srcId="{E4D66BC6-B12D-4753-B424-2CB7CFB058A8}" destId="{AC75AD94-04DC-4967-B43B-A41A0001CE0B}" srcOrd="2" destOrd="0" parTransId="{ECE0CDA8-9675-4149-81F7-E1735D739347}" sibTransId="{D25D8347-261B-4F63-B809-F390AC8DE55D}"/>
    <dgm:cxn modelId="{9C07EA43-FD84-491C-A328-3D91BCC219F8}" type="presOf" srcId="{C3FAAFB0-74C4-4C74-897A-2C2561D9D84D}" destId="{308272AB-42C0-42C0-A97E-AEFF2C3D9DB7}" srcOrd="1" destOrd="0" presId="urn:microsoft.com/office/officeart/2005/8/layout/list1"/>
    <dgm:cxn modelId="{08A97944-CA47-426B-B3FA-1CE8E6CCFADA}" type="presOf" srcId="{A5E21F47-E2C8-4921-9465-DA619168EAC3}" destId="{2762D066-1910-4322-941D-B72A9EA0B024}" srcOrd="0" destOrd="0" presId="urn:microsoft.com/office/officeart/2005/8/layout/list1"/>
    <dgm:cxn modelId="{B6B43256-29EB-425A-BE66-0BDB7FF460D3}" type="presOf" srcId="{A5E21F47-E2C8-4921-9465-DA619168EAC3}" destId="{411BA752-4529-431B-8BC1-E3475D5A718C}" srcOrd="1" destOrd="0" presId="urn:microsoft.com/office/officeart/2005/8/layout/list1"/>
    <dgm:cxn modelId="{165A6556-17A0-4EA1-B820-7930723F83DD}" type="presOf" srcId="{92D2CBBC-1BD3-4929-A536-65313BB30C49}" destId="{E0565358-1044-4760-B76E-6D68F9ADBCC6}" srcOrd="0" destOrd="0" presId="urn:microsoft.com/office/officeart/2005/8/layout/list1"/>
    <dgm:cxn modelId="{E35DDE7D-CC5F-4954-A7A6-F6A57139864C}" type="presOf" srcId="{80B3AD41-D8F6-4144-8A82-71C683BF6E5A}" destId="{92F5FC1D-2672-404C-9B5C-9233359E6941}" srcOrd="0" destOrd="0" presId="urn:microsoft.com/office/officeart/2005/8/layout/list1"/>
    <dgm:cxn modelId="{EDDCD480-CCA4-487E-A78E-D2E9E20940FC}" srcId="{E4D66BC6-B12D-4753-B424-2CB7CFB058A8}" destId="{92D2CBBC-1BD3-4929-A536-65313BB30C49}" srcOrd="6" destOrd="0" parTransId="{B3EC09F3-2031-4B6D-BF38-6C7BC1E9CD7B}" sibTransId="{87B9F733-A883-450F-AD04-C582A7A3F977}"/>
    <dgm:cxn modelId="{C03E9484-BFFC-4B38-B5DE-D0A1DA85BF3E}" type="presOf" srcId="{C3FAAFB0-74C4-4C74-897A-2C2561D9D84D}" destId="{9EABDAF1-774C-4E89-B875-6180B382965B}" srcOrd="0" destOrd="0" presId="urn:microsoft.com/office/officeart/2005/8/layout/list1"/>
    <dgm:cxn modelId="{6F9B5489-B887-451A-9584-4D22CC4BEC18}" type="presOf" srcId="{C6D123A0-5B0A-4D9A-8DDE-A904D9BA8B6D}" destId="{695849DF-6F1D-4FCB-AB66-95E8619DD06D}" srcOrd="0" destOrd="0" presId="urn:microsoft.com/office/officeart/2005/8/layout/list1"/>
    <dgm:cxn modelId="{F8A35395-F957-4EEC-A00B-1187ABCA046B}" srcId="{E4D66BC6-B12D-4753-B424-2CB7CFB058A8}" destId="{8C8ABD9C-F4E9-4A14-86A1-73744615E5E9}" srcOrd="5" destOrd="0" parTransId="{05C34FC8-6187-4E58-9C60-29605DE68BF2}" sibTransId="{DC3DB72B-A41B-463D-A977-E940006AD076}"/>
    <dgm:cxn modelId="{931B8596-13D4-4D11-B1A4-F134B62E59B0}" type="presOf" srcId="{92D2CBBC-1BD3-4929-A536-65313BB30C49}" destId="{7999918C-C16A-48BC-97CA-885220343177}" srcOrd="1" destOrd="0" presId="urn:microsoft.com/office/officeart/2005/8/layout/list1"/>
    <dgm:cxn modelId="{458CDB97-6530-4A9E-9CE5-F04A2F243F4F}" type="presOf" srcId="{29B5D994-2C2C-4454-A4F9-324E5BBDAFC9}" destId="{8377A0C6-5561-4BE8-80E6-75D323084DF0}" srcOrd="0" destOrd="0" presId="urn:microsoft.com/office/officeart/2005/8/layout/list1"/>
    <dgm:cxn modelId="{4E9A439C-BBB4-4281-877C-6F94772C27D0}" srcId="{E4D66BC6-B12D-4753-B424-2CB7CFB058A8}" destId="{C6D123A0-5B0A-4D9A-8DDE-A904D9BA8B6D}" srcOrd="4" destOrd="0" parTransId="{FEE68D96-2D6A-439C-B75F-24EF51D1330B}" sibTransId="{8C2C0441-0C27-44D1-A3A3-1E08205919C5}"/>
    <dgm:cxn modelId="{EAC4E4B0-6488-43BB-A7BF-DCABCC2B96AF}" srcId="{E4D66BC6-B12D-4753-B424-2CB7CFB058A8}" destId="{C3FAAFB0-74C4-4C74-897A-2C2561D9D84D}" srcOrd="1" destOrd="0" parTransId="{94B588CA-C21A-48E7-ABF6-A0D2E01FC54E}" sibTransId="{08E320EA-38BB-438C-90C5-68A119AD00CE}"/>
    <dgm:cxn modelId="{79A631D8-7578-4EE9-8FF7-63DE3C9CC22D}" type="presOf" srcId="{8C8ABD9C-F4E9-4A14-86A1-73744615E5E9}" destId="{D158326F-393E-4F13-BCD6-9F5B8067A8A3}" srcOrd="1" destOrd="0" presId="urn:microsoft.com/office/officeart/2005/8/layout/list1"/>
    <dgm:cxn modelId="{486BDAE1-C5F1-4A38-A79C-2CBCE8DB1F59}" srcId="{A5E21F47-E2C8-4921-9465-DA619168EAC3}" destId="{80B3AD41-D8F6-4144-8A82-71C683BF6E5A}" srcOrd="0" destOrd="0" parTransId="{10A4A531-96D1-419B-9694-DFD1FF60972D}" sibTransId="{40F38F6A-3249-479E-A468-F32961F405A3}"/>
    <dgm:cxn modelId="{34A033EB-3A41-40A2-A92C-D38C0DDBD46A}" type="presOf" srcId="{C6D123A0-5B0A-4D9A-8DDE-A904D9BA8B6D}" destId="{DA17DF7B-B864-4B4F-BE28-0FE4D1390A3A}" srcOrd="1" destOrd="0" presId="urn:microsoft.com/office/officeart/2005/8/layout/list1"/>
    <dgm:cxn modelId="{71FB78FA-E1BE-4BFD-8B60-F1D293F2791E}" type="presOf" srcId="{AC75AD94-04DC-4967-B43B-A41A0001CE0B}" destId="{DDD945A9-3230-4667-96AE-78A64407C30C}" srcOrd="1" destOrd="0" presId="urn:microsoft.com/office/officeart/2005/8/layout/list1"/>
    <dgm:cxn modelId="{F9CFB6FC-C0F9-4CD8-9E30-A0BC0B897CD9}" type="presOf" srcId="{AC75AD94-04DC-4967-B43B-A41A0001CE0B}" destId="{F3FA951A-1578-41FB-B67F-F49052707A8F}" srcOrd="0" destOrd="0" presId="urn:microsoft.com/office/officeart/2005/8/layout/list1"/>
    <dgm:cxn modelId="{2CE0B4FE-BC40-4159-91C9-CDFCDAE508B1}" type="presOf" srcId="{29B5D994-2C2C-4454-A4F9-324E5BBDAFC9}" destId="{FA9900FE-7348-47A9-A96C-4CDF62F33471}" srcOrd="1" destOrd="0" presId="urn:microsoft.com/office/officeart/2005/8/layout/list1"/>
    <dgm:cxn modelId="{6E437EFF-CB21-4469-B3B3-5D10072B02EB}" type="presOf" srcId="{E4D66BC6-B12D-4753-B424-2CB7CFB058A8}" destId="{1E25383F-8429-4167-8EF5-1C0049F0F5BD}" srcOrd="0" destOrd="0" presId="urn:microsoft.com/office/officeart/2005/8/layout/list1"/>
    <dgm:cxn modelId="{89B40D50-C3A7-42A5-A32D-5D7C8A41FBF6}" type="presParOf" srcId="{1E25383F-8429-4167-8EF5-1C0049F0F5BD}" destId="{1B90A749-0651-4627-AD60-8DFEA8AB08F8}" srcOrd="0" destOrd="0" presId="urn:microsoft.com/office/officeart/2005/8/layout/list1"/>
    <dgm:cxn modelId="{32462F54-4EF1-442B-9DBF-F7FF6DF6FCA4}" type="presParOf" srcId="{1B90A749-0651-4627-AD60-8DFEA8AB08F8}" destId="{2762D066-1910-4322-941D-B72A9EA0B024}" srcOrd="0" destOrd="0" presId="urn:microsoft.com/office/officeart/2005/8/layout/list1"/>
    <dgm:cxn modelId="{186BEE74-33D3-4125-82C7-09DB829F93B7}" type="presParOf" srcId="{1B90A749-0651-4627-AD60-8DFEA8AB08F8}" destId="{411BA752-4529-431B-8BC1-E3475D5A718C}" srcOrd="1" destOrd="0" presId="urn:microsoft.com/office/officeart/2005/8/layout/list1"/>
    <dgm:cxn modelId="{6A58F970-199D-448B-9838-7182D44B2405}" type="presParOf" srcId="{1E25383F-8429-4167-8EF5-1C0049F0F5BD}" destId="{C8A1B11C-E1D7-4050-A17B-20D94CA5C3F6}" srcOrd="1" destOrd="0" presId="urn:microsoft.com/office/officeart/2005/8/layout/list1"/>
    <dgm:cxn modelId="{32E392EF-F1FB-4A84-82C0-6FD4D1898522}" type="presParOf" srcId="{1E25383F-8429-4167-8EF5-1C0049F0F5BD}" destId="{92F5FC1D-2672-404C-9B5C-9233359E6941}" srcOrd="2" destOrd="0" presId="urn:microsoft.com/office/officeart/2005/8/layout/list1"/>
    <dgm:cxn modelId="{85C54E06-668A-4289-9656-8BD84159BF2F}" type="presParOf" srcId="{1E25383F-8429-4167-8EF5-1C0049F0F5BD}" destId="{369E5718-4BA3-4B11-B617-2FB1691C166D}" srcOrd="3" destOrd="0" presId="urn:microsoft.com/office/officeart/2005/8/layout/list1"/>
    <dgm:cxn modelId="{796270A8-6AC5-49CC-8FAE-CCB90E795DEC}" type="presParOf" srcId="{1E25383F-8429-4167-8EF5-1C0049F0F5BD}" destId="{D0D5AF49-1D37-44DF-9023-28F21726D30E}" srcOrd="4" destOrd="0" presId="urn:microsoft.com/office/officeart/2005/8/layout/list1"/>
    <dgm:cxn modelId="{C8E4CAB1-CC49-46C0-ACAC-AF8375ECCC7C}" type="presParOf" srcId="{D0D5AF49-1D37-44DF-9023-28F21726D30E}" destId="{9EABDAF1-774C-4E89-B875-6180B382965B}" srcOrd="0" destOrd="0" presId="urn:microsoft.com/office/officeart/2005/8/layout/list1"/>
    <dgm:cxn modelId="{E061AEE7-DFA3-432C-A770-C2B8BC2626C7}" type="presParOf" srcId="{D0D5AF49-1D37-44DF-9023-28F21726D30E}" destId="{308272AB-42C0-42C0-A97E-AEFF2C3D9DB7}" srcOrd="1" destOrd="0" presId="urn:microsoft.com/office/officeart/2005/8/layout/list1"/>
    <dgm:cxn modelId="{1338DA5E-EC33-4BFF-80C8-331B2660A507}" type="presParOf" srcId="{1E25383F-8429-4167-8EF5-1C0049F0F5BD}" destId="{BB6683FC-BC93-4E01-89F4-D27B03D3B52F}" srcOrd="5" destOrd="0" presId="urn:microsoft.com/office/officeart/2005/8/layout/list1"/>
    <dgm:cxn modelId="{4FE79B79-8D9C-4EB1-8C0E-421C0AFA9544}" type="presParOf" srcId="{1E25383F-8429-4167-8EF5-1C0049F0F5BD}" destId="{B2720F90-5250-4F7F-A3AB-C2ADACCD7C32}" srcOrd="6" destOrd="0" presId="urn:microsoft.com/office/officeart/2005/8/layout/list1"/>
    <dgm:cxn modelId="{7E67AFB2-B600-4ED3-8479-14E8551EEE65}" type="presParOf" srcId="{1E25383F-8429-4167-8EF5-1C0049F0F5BD}" destId="{4FC2104C-D96F-4FD4-8174-DCEBFB54B212}" srcOrd="7" destOrd="0" presId="urn:microsoft.com/office/officeart/2005/8/layout/list1"/>
    <dgm:cxn modelId="{62E3914C-3EF9-4773-AD05-F0F2D6023D64}" type="presParOf" srcId="{1E25383F-8429-4167-8EF5-1C0049F0F5BD}" destId="{C08F00DB-537A-494D-A0B6-BA4C8FA9B702}" srcOrd="8" destOrd="0" presId="urn:microsoft.com/office/officeart/2005/8/layout/list1"/>
    <dgm:cxn modelId="{5AE5E83C-1E07-4006-ACE3-5499A2FA55BC}" type="presParOf" srcId="{C08F00DB-537A-494D-A0B6-BA4C8FA9B702}" destId="{F3FA951A-1578-41FB-B67F-F49052707A8F}" srcOrd="0" destOrd="0" presId="urn:microsoft.com/office/officeart/2005/8/layout/list1"/>
    <dgm:cxn modelId="{C86579DE-D470-41F2-B3FC-FC6C27FE15D9}" type="presParOf" srcId="{C08F00DB-537A-494D-A0B6-BA4C8FA9B702}" destId="{DDD945A9-3230-4667-96AE-78A64407C30C}" srcOrd="1" destOrd="0" presId="urn:microsoft.com/office/officeart/2005/8/layout/list1"/>
    <dgm:cxn modelId="{5D88220D-D992-4C45-9CFE-0D43BE1DD700}" type="presParOf" srcId="{1E25383F-8429-4167-8EF5-1C0049F0F5BD}" destId="{C6C25298-AB84-4C93-9A06-636B0484A90F}" srcOrd="9" destOrd="0" presId="urn:microsoft.com/office/officeart/2005/8/layout/list1"/>
    <dgm:cxn modelId="{76057982-E47A-46CC-BCC5-A29868284D83}" type="presParOf" srcId="{1E25383F-8429-4167-8EF5-1C0049F0F5BD}" destId="{332B936E-7B18-472B-B722-9FAD810DA972}" srcOrd="10" destOrd="0" presId="urn:microsoft.com/office/officeart/2005/8/layout/list1"/>
    <dgm:cxn modelId="{7984DA51-3280-49CF-A6CB-602DE7BDC390}" type="presParOf" srcId="{1E25383F-8429-4167-8EF5-1C0049F0F5BD}" destId="{5809FFF1-2C99-4A78-9740-D94A1BB52107}" srcOrd="11" destOrd="0" presId="urn:microsoft.com/office/officeart/2005/8/layout/list1"/>
    <dgm:cxn modelId="{C149C70F-D3BF-4148-B299-180BCD9472AF}" type="presParOf" srcId="{1E25383F-8429-4167-8EF5-1C0049F0F5BD}" destId="{F0B4512A-CE13-467C-BD1C-086195977802}" srcOrd="12" destOrd="0" presId="urn:microsoft.com/office/officeart/2005/8/layout/list1"/>
    <dgm:cxn modelId="{F7C4BD1E-FD9D-4EDC-8FA2-7A58221B7DC9}" type="presParOf" srcId="{F0B4512A-CE13-467C-BD1C-086195977802}" destId="{8377A0C6-5561-4BE8-80E6-75D323084DF0}" srcOrd="0" destOrd="0" presId="urn:microsoft.com/office/officeart/2005/8/layout/list1"/>
    <dgm:cxn modelId="{FC421AC3-86DB-4EFC-AC5D-0EC1333D8D5E}" type="presParOf" srcId="{F0B4512A-CE13-467C-BD1C-086195977802}" destId="{FA9900FE-7348-47A9-A96C-4CDF62F33471}" srcOrd="1" destOrd="0" presId="urn:microsoft.com/office/officeart/2005/8/layout/list1"/>
    <dgm:cxn modelId="{72C17FD1-F980-4DA1-885B-AD5919939681}" type="presParOf" srcId="{1E25383F-8429-4167-8EF5-1C0049F0F5BD}" destId="{9D00A507-A63E-40BF-8EEC-69A70D8C638D}" srcOrd="13" destOrd="0" presId="urn:microsoft.com/office/officeart/2005/8/layout/list1"/>
    <dgm:cxn modelId="{F7CB6D05-7111-4DD9-8FED-6E3645337FD8}" type="presParOf" srcId="{1E25383F-8429-4167-8EF5-1C0049F0F5BD}" destId="{5FC82612-2251-4885-B9A7-21FCF001622C}" srcOrd="14" destOrd="0" presId="urn:microsoft.com/office/officeart/2005/8/layout/list1"/>
    <dgm:cxn modelId="{C40D700B-7233-47FB-AD57-DE9A2C21AA83}" type="presParOf" srcId="{1E25383F-8429-4167-8EF5-1C0049F0F5BD}" destId="{5EFE0A94-9E13-48CC-B1FB-D83841E9AA63}" srcOrd="15" destOrd="0" presId="urn:microsoft.com/office/officeart/2005/8/layout/list1"/>
    <dgm:cxn modelId="{C24F3B79-D602-487A-8F62-6CCC2A61EAC7}" type="presParOf" srcId="{1E25383F-8429-4167-8EF5-1C0049F0F5BD}" destId="{F6F2BA83-EF46-403D-954F-0BDA535075BC}" srcOrd="16" destOrd="0" presId="urn:microsoft.com/office/officeart/2005/8/layout/list1"/>
    <dgm:cxn modelId="{5757E25D-D1A2-46A5-A394-950498E67525}" type="presParOf" srcId="{F6F2BA83-EF46-403D-954F-0BDA535075BC}" destId="{695849DF-6F1D-4FCB-AB66-95E8619DD06D}" srcOrd="0" destOrd="0" presId="urn:microsoft.com/office/officeart/2005/8/layout/list1"/>
    <dgm:cxn modelId="{47FDACE1-C586-4354-A1E2-402E0339DA2E}" type="presParOf" srcId="{F6F2BA83-EF46-403D-954F-0BDA535075BC}" destId="{DA17DF7B-B864-4B4F-BE28-0FE4D1390A3A}" srcOrd="1" destOrd="0" presId="urn:microsoft.com/office/officeart/2005/8/layout/list1"/>
    <dgm:cxn modelId="{63A97241-6ED0-4C90-9707-E205572BEB8A}" type="presParOf" srcId="{1E25383F-8429-4167-8EF5-1C0049F0F5BD}" destId="{A2F744C9-C8D2-44DD-9620-33DC88CF71BD}" srcOrd="17" destOrd="0" presId="urn:microsoft.com/office/officeart/2005/8/layout/list1"/>
    <dgm:cxn modelId="{37B7EFE7-8B53-4C3B-B858-F52193E5A4D8}" type="presParOf" srcId="{1E25383F-8429-4167-8EF5-1C0049F0F5BD}" destId="{5044A2D6-3789-4160-B700-02873FC31EAD}" srcOrd="18" destOrd="0" presId="urn:microsoft.com/office/officeart/2005/8/layout/list1"/>
    <dgm:cxn modelId="{D2760289-B527-461B-95C3-89ED62E627F6}" type="presParOf" srcId="{1E25383F-8429-4167-8EF5-1C0049F0F5BD}" destId="{96F922DA-464B-4C23-ABEB-BFB9E01BE7A1}" srcOrd="19" destOrd="0" presId="urn:microsoft.com/office/officeart/2005/8/layout/list1"/>
    <dgm:cxn modelId="{2C7F9734-D274-43BE-8872-BE694129BB3F}" type="presParOf" srcId="{1E25383F-8429-4167-8EF5-1C0049F0F5BD}" destId="{69362AC5-54A6-4371-8A83-ABDBFC0C83C0}" srcOrd="20" destOrd="0" presId="urn:microsoft.com/office/officeart/2005/8/layout/list1"/>
    <dgm:cxn modelId="{9626EF33-B2FE-468A-8B03-B9EBDED25AE8}" type="presParOf" srcId="{69362AC5-54A6-4371-8A83-ABDBFC0C83C0}" destId="{EE193213-524F-4CAF-98E3-966414BBF0CE}" srcOrd="0" destOrd="0" presId="urn:microsoft.com/office/officeart/2005/8/layout/list1"/>
    <dgm:cxn modelId="{ABD23227-36A0-4862-B50C-1CE35EAEFEFE}" type="presParOf" srcId="{69362AC5-54A6-4371-8A83-ABDBFC0C83C0}" destId="{D158326F-393E-4F13-BCD6-9F5B8067A8A3}" srcOrd="1" destOrd="0" presId="urn:microsoft.com/office/officeart/2005/8/layout/list1"/>
    <dgm:cxn modelId="{9E234CF4-61EF-4D6A-894E-9725F48E51F2}" type="presParOf" srcId="{1E25383F-8429-4167-8EF5-1C0049F0F5BD}" destId="{C4D79149-C4FB-413E-9986-DA8ECCB9B336}" srcOrd="21" destOrd="0" presId="urn:microsoft.com/office/officeart/2005/8/layout/list1"/>
    <dgm:cxn modelId="{2AEB8AB8-E5D1-43A7-B6E5-3BF63192700B}" type="presParOf" srcId="{1E25383F-8429-4167-8EF5-1C0049F0F5BD}" destId="{B8E98D60-5418-4579-8C22-833140E3E691}" srcOrd="22" destOrd="0" presId="urn:microsoft.com/office/officeart/2005/8/layout/list1"/>
    <dgm:cxn modelId="{D5495994-0F92-4110-B39B-6109EEDA1C22}" type="presParOf" srcId="{1E25383F-8429-4167-8EF5-1C0049F0F5BD}" destId="{950537ED-E938-4BB7-8E4D-073041A37B51}" srcOrd="23" destOrd="0" presId="urn:microsoft.com/office/officeart/2005/8/layout/list1"/>
    <dgm:cxn modelId="{4F603903-D665-46BD-A9B0-B860EB9DD7B5}" type="presParOf" srcId="{1E25383F-8429-4167-8EF5-1C0049F0F5BD}" destId="{5AD6206C-AD79-4ED3-B564-5CB1B28C4515}" srcOrd="24" destOrd="0" presId="urn:microsoft.com/office/officeart/2005/8/layout/list1"/>
    <dgm:cxn modelId="{CFF34A38-7179-4F6F-9D5A-DFA4DCDC4B7E}" type="presParOf" srcId="{5AD6206C-AD79-4ED3-B564-5CB1B28C4515}" destId="{E0565358-1044-4760-B76E-6D68F9ADBCC6}" srcOrd="0" destOrd="0" presId="urn:microsoft.com/office/officeart/2005/8/layout/list1"/>
    <dgm:cxn modelId="{E47D5243-D609-4288-A373-A0FDE835F97C}" type="presParOf" srcId="{5AD6206C-AD79-4ED3-B564-5CB1B28C4515}" destId="{7999918C-C16A-48BC-97CA-885220343177}" srcOrd="1" destOrd="0" presId="urn:microsoft.com/office/officeart/2005/8/layout/list1"/>
    <dgm:cxn modelId="{C021DF3F-57BA-46BD-9017-508C880C2EB9}" type="presParOf" srcId="{1E25383F-8429-4167-8EF5-1C0049F0F5BD}" destId="{750462AD-1770-4CC2-8E13-7B8F51B7E7F2}" srcOrd="25" destOrd="0" presId="urn:microsoft.com/office/officeart/2005/8/layout/list1"/>
    <dgm:cxn modelId="{292622F7-C2F1-4B9B-993B-C5F6502A1551}" type="presParOf" srcId="{1E25383F-8429-4167-8EF5-1C0049F0F5BD}" destId="{37B234DA-CA4E-4D60-9479-648D036A15D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FC1D-2672-404C-9B5C-9233359E6941}">
      <dsp:nvSpPr>
        <dsp:cNvPr id="0" name=""/>
        <dsp:cNvSpPr/>
      </dsp:nvSpPr>
      <dsp:spPr>
        <a:xfrm>
          <a:off x="0" y="290832"/>
          <a:ext cx="10122408" cy="352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11" tIns="291592" rIns="78561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832"/>
        <a:ext cx="10122408" cy="352800"/>
      </dsp:txXfrm>
    </dsp:sp>
    <dsp:sp modelId="{411BA752-4529-431B-8BC1-E3475D5A718C}">
      <dsp:nvSpPr>
        <dsp:cNvPr id="0" name=""/>
        <dsp:cNvSpPr/>
      </dsp:nvSpPr>
      <dsp:spPr>
        <a:xfrm>
          <a:off x="506120" y="8419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Lograr y mantener estándares de alta calidad para los programas con fines de acreditación por primera vez o renovación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104367"/>
        <a:ext cx="9051151" cy="372930"/>
      </dsp:txXfrm>
    </dsp:sp>
    <dsp:sp modelId="{B2720F90-5250-4F7F-A3AB-C2ADACCD7C32}">
      <dsp:nvSpPr>
        <dsp:cNvPr id="0" name=""/>
        <dsp:cNvSpPr/>
      </dsp:nvSpPr>
      <dsp:spPr>
        <a:xfrm>
          <a:off x="0" y="92587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272AB-42C0-42C0-A97E-AEFF2C3D9DB7}">
      <dsp:nvSpPr>
        <dsp:cNvPr id="0" name=""/>
        <dsp:cNvSpPr/>
      </dsp:nvSpPr>
      <dsp:spPr>
        <a:xfrm>
          <a:off x="506120" y="71923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Optimizar la generación de ingresos y manejo del presupuesto para satisfacer las necesidades académico administrativas que permitan el fortalecimiento institucional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739407"/>
        <a:ext cx="9051151" cy="372930"/>
      </dsp:txXfrm>
    </dsp:sp>
    <dsp:sp modelId="{332B936E-7B18-472B-B722-9FAD810DA972}">
      <dsp:nvSpPr>
        <dsp:cNvPr id="0" name=""/>
        <dsp:cNvSpPr/>
      </dsp:nvSpPr>
      <dsp:spPr>
        <a:xfrm>
          <a:off x="0" y="156091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945A9-3230-4667-96AE-78A64407C30C}">
      <dsp:nvSpPr>
        <dsp:cNvPr id="0" name=""/>
        <dsp:cNvSpPr/>
      </dsp:nvSpPr>
      <dsp:spPr>
        <a:xfrm>
          <a:off x="506120" y="135427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oferta académica garantizando estándares de calidad en los programas, considerando las necesidades especiales de la comunidad académica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6295" y="1374447"/>
        <a:ext cx="9051151" cy="372930"/>
      </dsp:txXfrm>
    </dsp:sp>
    <dsp:sp modelId="{5FC82612-2251-4885-B9A7-21FCF001622C}">
      <dsp:nvSpPr>
        <dsp:cNvPr id="0" name=""/>
        <dsp:cNvSpPr/>
      </dsp:nvSpPr>
      <dsp:spPr>
        <a:xfrm>
          <a:off x="0" y="219595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00FE-7348-47A9-A96C-4CDF62F33471}">
      <dsp:nvSpPr>
        <dsp:cNvPr id="0" name=""/>
        <dsp:cNvSpPr/>
      </dsp:nvSpPr>
      <dsp:spPr>
        <a:xfrm>
          <a:off x="506120" y="198931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cobertura de los servicios de extensión y proyección social a los Grupos de Interés y el Sector Defensa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6295" y="2009487"/>
        <a:ext cx="9051151" cy="372930"/>
      </dsp:txXfrm>
    </dsp:sp>
    <dsp:sp modelId="{5044A2D6-3789-4160-B700-02873FC31EAD}">
      <dsp:nvSpPr>
        <dsp:cNvPr id="0" name=""/>
        <dsp:cNvSpPr/>
      </dsp:nvSpPr>
      <dsp:spPr>
        <a:xfrm>
          <a:off x="0" y="283099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DF7B-B864-4B4F-BE28-0FE4D1390A3A}">
      <dsp:nvSpPr>
        <dsp:cNvPr id="0" name=""/>
        <dsp:cNvSpPr/>
      </dsp:nvSpPr>
      <dsp:spPr>
        <a:xfrm>
          <a:off x="570129" y="261639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Promover actividades que permitan el fortalecimiento de la cultura investigativa, innovadora y emprendedora en la UMNG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90304" y="2636567"/>
        <a:ext cx="9051151" cy="372930"/>
      </dsp:txXfrm>
    </dsp:sp>
    <dsp:sp modelId="{B8E98D60-5418-4579-8C22-833140E3E691}">
      <dsp:nvSpPr>
        <dsp:cNvPr id="0" name=""/>
        <dsp:cNvSpPr/>
      </dsp:nvSpPr>
      <dsp:spPr>
        <a:xfrm>
          <a:off x="0" y="346603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8326F-393E-4F13-BCD6-9F5B8067A8A3}">
      <dsp:nvSpPr>
        <dsp:cNvPr id="0" name=""/>
        <dsp:cNvSpPr/>
      </dsp:nvSpPr>
      <dsp:spPr>
        <a:xfrm>
          <a:off x="506120" y="325939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Producir publicaciones de carácter editorial especializado, asociadas a la generación de conocimiento en la UMNG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6295" y="3279567"/>
        <a:ext cx="9051151" cy="372930"/>
      </dsp:txXfrm>
    </dsp:sp>
    <dsp:sp modelId="{05B240EA-A218-44E3-AFC3-658C7EDFB87A}">
      <dsp:nvSpPr>
        <dsp:cNvPr id="0" name=""/>
        <dsp:cNvSpPr/>
      </dsp:nvSpPr>
      <dsp:spPr>
        <a:xfrm>
          <a:off x="0" y="410107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18E33-9487-435A-BFBD-3BE9356B0784}">
      <dsp:nvSpPr>
        <dsp:cNvPr id="0" name=""/>
        <dsp:cNvSpPr/>
      </dsp:nvSpPr>
      <dsp:spPr>
        <a:xfrm>
          <a:off x="506120" y="389443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Realizar la actualización y seguimiento periódico de los riesgos asociados a los procesos institucionales para evitar y/o disminuir los efectos negativos de su materialización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3914607"/>
        <a:ext cx="9051151" cy="372930"/>
      </dsp:txXfrm>
    </dsp:sp>
    <dsp:sp modelId="{057C5823-9195-4797-B88D-53E13FD1573B}">
      <dsp:nvSpPr>
        <dsp:cNvPr id="0" name=""/>
        <dsp:cNvSpPr/>
      </dsp:nvSpPr>
      <dsp:spPr>
        <a:xfrm>
          <a:off x="0" y="473611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41FBF-E672-484F-B203-AF67C83BA1EF}">
      <dsp:nvSpPr>
        <dsp:cNvPr id="0" name=""/>
        <dsp:cNvSpPr/>
      </dsp:nvSpPr>
      <dsp:spPr>
        <a:xfrm>
          <a:off x="506120" y="452947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 internacionalización en las funciones sustantivas de la Institución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4549647"/>
        <a:ext cx="905115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FC1D-2672-404C-9B5C-9233359E6941}">
      <dsp:nvSpPr>
        <dsp:cNvPr id="0" name=""/>
        <dsp:cNvSpPr/>
      </dsp:nvSpPr>
      <dsp:spPr>
        <a:xfrm>
          <a:off x="0" y="325752"/>
          <a:ext cx="10122408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11" tIns="333248" rIns="78561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5752"/>
        <a:ext cx="10122408" cy="403200"/>
      </dsp:txXfrm>
    </dsp:sp>
    <dsp:sp modelId="{411BA752-4529-431B-8BC1-E3475D5A718C}">
      <dsp:nvSpPr>
        <dsp:cNvPr id="0" name=""/>
        <dsp:cNvSpPr/>
      </dsp:nvSpPr>
      <dsp:spPr>
        <a:xfrm>
          <a:off x="506120" y="8959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las actividades del Sistema Institucional de acreditación y aseguramiento de la calidad SIAAC para proponer acciones de mejoramiento continuo en aras de proyectar las fortalezas, superar las debilidades e innovar en las funciones sustantivas de la Universidad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177" y="112649"/>
        <a:ext cx="9045387" cy="426206"/>
      </dsp:txXfrm>
    </dsp:sp>
    <dsp:sp modelId="{B2720F90-5250-4F7F-A3AB-C2ADACCD7C32}">
      <dsp:nvSpPr>
        <dsp:cNvPr id="0" name=""/>
        <dsp:cNvSpPr/>
      </dsp:nvSpPr>
      <dsp:spPr>
        <a:xfrm>
          <a:off x="0" y="105151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272AB-42C0-42C0-A97E-AEFF2C3D9DB7}">
      <dsp:nvSpPr>
        <dsp:cNvPr id="0" name=""/>
        <dsp:cNvSpPr/>
      </dsp:nvSpPr>
      <dsp:spPr>
        <a:xfrm>
          <a:off x="506120" y="81535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Fortalecer el bienestar institucional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177" y="838409"/>
        <a:ext cx="9045387" cy="426206"/>
      </dsp:txXfrm>
    </dsp:sp>
    <dsp:sp modelId="{332B936E-7B18-472B-B722-9FAD810DA972}">
      <dsp:nvSpPr>
        <dsp:cNvPr id="0" name=""/>
        <dsp:cNvSpPr/>
      </dsp:nvSpPr>
      <dsp:spPr>
        <a:xfrm>
          <a:off x="0" y="177727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945A9-3230-4667-96AE-78A64407C30C}">
      <dsp:nvSpPr>
        <dsp:cNvPr id="0" name=""/>
        <dsp:cNvSpPr/>
      </dsp:nvSpPr>
      <dsp:spPr>
        <a:xfrm>
          <a:off x="506120" y="154111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Mantener y fortalecer el vínculo con los egresados como miembros activos de la Vida Institucional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1564169"/>
        <a:ext cx="9045387" cy="426206"/>
      </dsp:txXfrm>
    </dsp:sp>
    <dsp:sp modelId="{5FC82612-2251-4885-B9A7-21FCF001622C}">
      <dsp:nvSpPr>
        <dsp:cNvPr id="0" name=""/>
        <dsp:cNvSpPr/>
      </dsp:nvSpPr>
      <dsp:spPr>
        <a:xfrm>
          <a:off x="0" y="250303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00FE-7348-47A9-A96C-4CDF62F33471}">
      <dsp:nvSpPr>
        <dsp:cNvPr id="0" name=""/>
        <dsp:cNvSpPr/>
      </dsp:nvSpPr>
      <dsp:spPr>
        <a:xfrm>
          <a:off x="506120" y="226687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Controlar la materialización de incidentes y prevenir enfermedades laborales en la comunidad neogranadina, fomentando una cultura de autocuidado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2289929"/>
        <a:ext cx="9045387" cy="426206"/>
      </dsp:txXfrm>
    </dsp:sp>
    <dsp:sp modelId="{5044A2D6-3789-4160-B700-02873FC31EAD}">
      <dsp:nvSpPr>
        <dsp:cNvPr id="0" name=""/>
        <dsp:cNvSpPr/>
      </dsp:nvSpPr>
      <dsp:spPr>
        <a:xfrm>
          <a:off x="0" y="322879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DF7B-B864-4B4F-BE28-0FE4D1390A3A}">
      <dsp:nvSpPr>
        <dsp:cNvPr id="0" name=""/>
        <dsp:cNvSpPr/>
      </dsp:nvSpPr>
      <dsp:spPr>
        <a:xfrm>
          <a:off x="570129" y="2997898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Prevenir, mitigar  y atender la materialización de impactos  ambientales negativos y potenciar los impactos ambientales positivos con el fin de fomentar la sostenibilidad ambiental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93186" y="3020955"/>
        <a:ext cx="9045387" cy="426206"/>
      </dsp:txXfrm>
    </dsp:sp>
    <dsp:sp modelId="{B8E98D60-5418-4579-8C22-833140E3E691}">
      <dsp:nvSpPr>
        <dsp:cNvPr id="0" name=""/>
        <dsp:cNvSpPr/>
      </dsp:nvSpPr>
      <dsp:spPr>
        <a:xfrm>
          <a:off x="0" y="395455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8326F-393E-4F13-BCD6-9F5B8067A8A3}">
      <dsp:nvSpPr>
        <dsp:cNvPr id="0" name=""/>
        <dsp:cNvSpPr/>
      </dsp:nvSpPr>
      <dsp:spPr>
        <a:xfrm>
          <a:off x="506120" y="371839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Medir el cumplimiento de los requisitos de los grupos de interés internos y externos de la UMNG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3741449"/>
        <a:ext cx="9045387" cy="426206"/>
      </dsp:txXfrm>
    </dsp:sp>
    <dsp:sp modelId="{37B234DA-CA4E-4D60-9479-648D036A15DE}">
      <dsp:nvSpPr>
        <dsp:cNvPr id="0" name=""/>
        <dsp:cNvSpPr/>
      </dsp:nvSpPr>
      <dsp:spPr>
        <a:xfrm>
          <a:off x="0" y="468031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9918C-C16A-48BC-97CA-885220343177}">
      <dsp:nvSpPr>
        <dsp:cNvPr id="0" name=""/>
        <dsp:cNvSpPr/>
      </dsp:nvSpPr>
      <dsp:spPr>
        <a:xfrm>
          <a:off x="506120" y="4444152"/>
          <a:ext cx="904707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rPr>
            <a:t>Mitigar los riesgos a los que está expuesta la Universidad, a partir de la implementación de las estrategias de seguridad digital</a:t>
          </a:r>
          <a:endParaRPr lang="es-CO" sz="12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4467209"/>
        <a:ext cx="900096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23C0F-3CE2-4E82-B93D-8D4F8E3D58E2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ADE84-7184-462E-9344-34341706D8C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132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62EC3-B054-470C-BD00-3AD32800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D7C9DB-83F1-A847-E4C9-CFEB6F216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D198FD-D168-A6EA-6CF5-380F62756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5CE8EC-3832-C5A4-2188-16212FC3C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6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6" name="Google Shape;89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295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2"/>
            </a:lvl1pPr>
            <a:lvl2pPr marL="444188" indent="0" algn="ctr">
              <a:buNone/>
              <a:defRPr sz="1943"/>
            </a:lvl2pPr>
            <a:lvl3pPr marL="888376" indent="0" algn="ctr">
              <a:buNone/>
              <a:defRPr sz="1749"/>
            </a:lvl3pPr>
            <a:lvl4pPr marL="1332564" indent="0" algn="ctr">
              <a:buNone/>
              <a:defRPr sz="1554"/>
            </a:lvl4pPr>
            <a:lvl5pPr marL="1776752" indent="0" algn="ctr">
              <a:buNone/>
              <a:defRPr sz="1554"/>
            </a:lvl5pPr>
            <a:lvl6pPr marL="2220940" indent="0" algn="ctr">
              <a:buNone/>
              <a:defRPr sz="1554"/>
            </a:lvl6pPr>
            <a:lvl7pPr marL="2665128" indent="0" algn="ctr">
              <a:buNone/>
              <a:defRPr sz="1554"/>
            </a:lvl7pPr>
            <a:lvl8pPr marL="3109316" indent="0" algn="ctr">
              <a:buNone/>
              <a:defRPr sz="1554"/>
            </a:lvl8pPr>
            <a:lvl9pPr marL="3553504" indent="0" algn="ctr">
              <a:buNone/>
              <a:defRPr sz="155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87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684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781" y="1"/>
            <a:ext cx="12151917" cy="246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8" dirty="0"/>
          </a:p>
        </p:txBody>
      </p:sp>
      <p:sp>
        <p:nvSpPr>
          <p:cNvPr id="17" name="bg object 17"/>
          <p:cNvSpPr/>
          <p:nvPr/>
        </p:nvSpPr>
        <p:spPr>
          <a:xfrm>
            <a:off x="0" y="2703632"/>
            <a:ext cx="12193358" cy="4149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8" dirty="0"/>
          </a:p>
        </p:txBody>
      </p:sp>
      <p:sp>
        <p:nvSpPr>
          <p:cNvPr id="18" name="bg object 18"/>
          <p:cNvSpPr/>
          <p:nvPr/>
        </p:nvSpPr>
        <p:spPr>
          <a:xfrm>
            <a:off x="1" y="6062734"/>
            <a:ext cx="1624693" cy="7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8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23" b="0" i="0">
                <a:solidFill>
                  <a:srgbClr val="0004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7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303985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359040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54"/>
          <p:cNvSpPr>
            <a:spLocks/>
          </p:cNvSpPr>
          <p:nvPr userDrawn="1"/>
        </p:nvSpPr>
        <p:spPr bwMode="auto">
          <a:xfrm flipH="1">
            <a:off x="-1" y="-143953"/>
            <a:ext cx="12192000" cy="7001952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sz="1767" dirty="0"/>
          </a:p>
        </p:txBody>
      </p:sp>
      <p:sp>
        <p:nvSpPr>
          <p:cNvPr id="4" name="Freeform: Shape 13"/>
          <p:cNvSpPr/>
          <p:nvPr userDrawn="1"/>
        </p:nvSpPr>
        <p:spPr bwMode="auto">
          <a:xfrm>
            <a:off x="0" y="1"/>
            <a:ext cx="9779633" cy="5732132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5" name="Freeform: Shape 13"/>
          <p:cNvSpPr/>
          <p:nvPr userDrawn="1"/>
        </p:nvSpPr>
        <p:spPr bwMode="auto">
          <a:xfrm>
            <a:off x="2" y="0"/>
            <a:ext cx="9074024" cy="5597890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6" name="Freeform: Shape 14"/>
          <p:cNvSpPr/>
          <p:nvPr userDrawn="1"/>
        </p:nvSpPr>
        <p:spPr bwMode="auto">
          <a:xfrm>
            <a:off x="0" y="0"/>
            <a:ext cx="8157170" cy="5597890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7" name="Picture Placeholder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" y="1607"/>
            <a:ext cx="7898928" cy="5381948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03" y="5420398"/>
            <a:ext cx="934500" cy="10504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39" y="5868423"/>
            <a:ext cx="3028976" cy="6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6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96922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1409221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31199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680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378955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3053194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121271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336819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182255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26476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32">
                <a:solidFill>
                  <a:schemeClr val="tx1">
                    <a:tint val="75000"/>
                  </a:schemeClr>
                </a:solidFill>
              </a:defRPr>
            </a:lvl1pPr>
            <a:lvl2pPr marL="444188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888376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3pPr>
            <a:lvl4pPr marL="133256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675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20940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512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9316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350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48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721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38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3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09"/>
            </a:lvl1pPr>
            <a:lvl2pPr>
              <a:defRPr sz="2721"/>
            </a:lvl2pPr>
            <a:lvl3pPr>
              <a:defRPr sz="2332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84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9"/>
            </a:lvl1pPr>
            <a:lvl2pPr marL="444188" indent="0">
              <a:buNone/>
              <a:defRPr sz="2721"/>
            </a:lvl2pPr>
            <a:lvl3pPr marL="888376" indent="0">
              <a:buNone/>
              <a:defRPr sz="2332"/>
            </a:lvl3pPr>
            <a:lvl4pPr marL="1332564" indent="0">
              <a:buNone/>
              <a:defRPr sz="1943"/>
            </a:lvl4pPr>
            <a:lvl5pPr marL="1776752" indent="0">
              <a:buNone/>
              <a:defRPr sz="1943"/>
            </a:lvl5pPr>
            <a:lvl6pPr marL="2220940" indent="0">
              <a:buNone/>
              <a:defRPr sz="1943"/>
            </a:lvl6pPr>
            <a:lvl7pPr marL="2665128" indent="0">
              <a:buNone/>
              <a:defRPr sz="1943"/>
            </a:lvl7pPr>
            <a:lvl8pPr marL="3109316" indent="0">
              <a:buNone/>
              <a:defRPr sz="1943"/>
            </a:lvl8pPr>
            <a:lvl9pPr marL="3553504" indent="0">
              <a:buNone/>
              <a:defRPr sz="1943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83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28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18/06/2026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586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888376" rtl="0" eaLnBrk="1" latinLnBrk="0" hangingPunct="1">
        <a:lnSpc>
          <a:spcPct val="90000"/>
        </a:lnSpc>
        <a:spcBef>
          <a:spcPct val="0"/>
        </a:spcBef>
        <a:buNone/>
        <a:defRPr sz="4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094" indent="-222094" algn="l" defTabSz="888376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6628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2" kern="1200">
          <a:solidFill>
            <a:schemeClr val="tx1"/>
          </a:solidFill>
          <a:latin typeface="+mn-lt"/>
          <a:ea typeface="+mn-ea"/>
          <a:cs typeface="+mn-cs"/>
        </a:defRPr>
      </a:lvl2pPr>
      <a:lvl3pPr marL="111047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55465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998846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443034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88722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33141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77559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4418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88837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3pPr>
      <a:lvl4pPr marL="133256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776752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22094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66512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10931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55350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E6D4-880B-CB32-1F2D-442E8CA91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B27EF-DED3-6E99-53C4-5409766A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82" y="473474"/>
            <a:ext cx="6126771" cy="369332"/>
          </a:xfrm>
          <a:noFill/>
        </p:spPr>
        <p:txBody>
          <a:bodyPr vert="horz" wrap="square" lIns="155832" tIns="0" rIns="389579" bIns="0" rtlCol="0" anchor="ctr">
            <a:spAutoFit/>
          </a:bodyPr>
          <a:lstStyle/>
          <a:p>
            <a:pPr defTabSz="1234440">
              <a:lnSpc>
                <a:spcPct val="100000"/>
              </a:lnSpc>
            </a:pPr>
            <a:r>
              <a:rPr lang="es-MX" sz="2400" b="1" dirty="0">
                <a:solidFill>
                  <a:srgbClr val="0F2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2026</a:t>
            </a:r>
            <a:endParaRPr lang="es-CO" sz="2400" b="1" dirty="0">
              <a:solidFill>
                <a:srgbClr val="0F23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B5D74AAC-08F3-ED2F-1268-E37AE78A9A26}"/>
              </a:ext>
            </a:extLst>
          </p:cNvPr>
          <p:cNvGraphicFramePr/>
          <p:nvPr/>
        </p:nvGraphicFramePr>
        <p:xfrm>
          <a:off x="1508761" y="983071"/>
          <a:ext cx="10122408" cy="517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252D59EC-A488-4D08-3227-CFD8091BF92A}"/>
              </a:ext>
            </a:extLst>
          </p:cNvPr>
          <p:cNvSpPr/>
          <p:nvPr/>
        </p:nvSpPr>
        <p:spPr>
          <a:xfrm>
            <a:off x="1194816" y="983071"/>
            <a:ext cx="496823" cy="4627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8BC145"/>
                  </a:solidFill>
                </a:ln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17A1AB36-B0E0-2F2B-E722-3775A0196ED6}"/>
              </a:ext>
            </a:extLst>
          </p:cNvPr>
          <p:cNvSpPr/>
          <p:nvPr/>
        </p:nvSpPr>
        <p:spPr>
          <a:xfrm>
            <a:off x="1194816" y="1665823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1D6FA9"/>
                  </a:solidFill>
                </a:ln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533B7419-C557-6C97-E536-7713EA4CBFE0}"/>
              </a:ext>
            </a:extLst>
          </p:cNvPr>
          <p:cNvSpPr/>
          <p:nvPr/>
        </p:nvSpPr>
        <p:spPr>
          <a:xfrm>
            <a:off x="1179575" y="2348575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0F235A"/>
                  </a:solidFill>
                </a:ln>
                <a:solidFill>
                  <a:srgbClr val="0F235A"/>
                </a:solidFill>
                <a:effectLst>
                  <a:outerShdw blurRad="38100" dist="19050" dir="2700000" algn="tl" rotWithShape="0">
                    <a:srgbClr val="0F235A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A0D2587E-9BE4-6E1C-8D3B-8096E5961D67}"/>
              </a:ext>
            </a:extLst>
          </p:cNvPr>
          <p:cNvSpPr/>
          <p:nvPr/>
        </p:nvSpPr>
        <p:spPr>
          <a:xfrm>
            <a:off x="1176527" y="3641576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F19D19"/>
                  </a:solidFill>
                </a:ln>
                <a:solidFill>
                  <a:srgbClr val="F19D19"/>
                </a:solidFill>
                <a:effectLst>
                  <a:outerShdw blurRad="38100" dist="19050" dir="2700000" algn="tl" rotWithShape="0">
                    <a:srgbClr val="0F235A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2E092A23-83B7-98DC-EFC0-80E88F28F7AA}"/>
              </a:ext>
            </a:extLst>
          </p:cNvPr>
          <p:cNvSpPr/>
          <p:nvPr/>
        </p:nvSpPr>
        <p:spPr>
          <a:xfrm>
            <a:off x="1176527" y="2974064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B74919"/>
                  </a:solidFill>
                </a:ln>
                <a:solidFill>
                  <a:srgbClr val="B749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9DCE2AE6-30AD-4263-BFDA-2E40D5C0321F}"/>
              </a:ext>
            </a:extLst>
          </p:cNvPr>
          <p:cNvSpPr/>
          <p:nvPr/>
        </p:nvSpPr>
        <p:spPr>
          <a:xfrm>
            <a:off x="1176527" y="4881463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1D6FA9"/>
                  </a:solidFill>
                </a:ln>
                <a:solidFill>
                  <a:srgbClr val="1D6FA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69C76568-24BF-9343-B88E-9F882266F1AA}"/>
              </a:ext>
            </a:extLst>
          </p:cNvPr>
          <p:cNvSpPr/>
          <p:nvPr/>
        </p:nvSpPr>
        <p:spPr>
          <a:xfrm>
            <a:off x="1176527" y="4216999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1D9A78"/>
                  </a:solidFill>
                </a:ln>
                <a:solidFill>
                  <a:srgbClr val="8BC1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4D2266BE-B6BC-3119-86AC-896B29933656}"/>
              </a:ext>
            </a:extLst>
          </p:cNvPr>
          <p:cNvSpPr/>
          <p:nvPr/>
        </p:nvSpPr>
        <p:spPr>
          <a:xfrm>
            <a:off x="1194816" y="5502607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 w="0">
                  <a:solidFill>
                    <a:srgbClr val="0F235A"/>
                  </a:solidFill>
                </a:ln>
                <a:solidFill>
                  <a:srgbClr val="0F23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522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EFD05414-D134-0D20-5FB8-BAFDA6E5E621}"/>
              </a:ext>
            </a:extLst>
          </p:cNvPr>
          <p:cNvGraphicFramePr/>
          <p:nvPr/>
        </p:nvGraphicFramePr>
        <p:xfrm>
          <a:off x="1508761" y="907655"/>
          <a:ext cx="10122408" cy="517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8" name="Google Shape;898;p46"/>
          <p:cNvSpPr txBox="1">
            <a:spLocks noGrp="1"/>
          </p:cNvSpPr>
          <p:nvPr>
            <p:ph type="title"/>
          </p:nvPr>
        </p:nvSpPr>
        <p:spPr>
          <a:xfrm>
            <a:off x="6263403" y="414221"/>
            <a:ext cx="4450778" cy="4210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2026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326A4F28-7F28-96C8-A131-E7E95FABC78D}"/>
              </a:ext>
            </a:extLst>
          </p:cNvPr>
          <p:cNvSpPr/>
          <p:nvPr/>
        </p:nvSpPr>
        <p:spPr>
          <a:xfrm>
            <a:off x="1097280" y="1015926"/>
            <a:ext cx="566928" cy="53516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8BC145"/>
                  </a:solidFill>
                </a:ln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D1F11CF2-A268-78C1-5ECE-8B500BAB6723}"/>
              </a:ext>
            </a:extLst>
          </p:cNvPr>
          <p:cNvSpPr/>
          <p:nvPr/>
        </p:nvSpPr>
        <p:spPr>
          <a:xfrm>
            <a:off x="1098804" y="1725411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1D6FA9"/>
                  </a:solidFill>
                </a:ln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21672E3-253B-F309-5A73-B5627D9A0E13}"/>
              </a:ext>
            </a:extLst>
          </p:cNvPr>
          <p:cNvSpPr/>
          <p:nvPr/>
        </p:nvSpPr>
        <p:spPr>
          <a:xfrm>
            <a:off x="1127759" y="2456650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0F235A"/>
                  </a:solidFill>
                </a:ln>
                <a:solidFill>
                  <a:srgbClr val="0F235A"/>
                </a:solidFill>
                <a:effectLst>
                  <a:outerShdw blurRad="38100" dist="19050" dir="2700000" algn="tl" rotWithShape="0">
                    <a:srgbClr val="0F235A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BB08ECC9-0086-6E95-DABC-34AA693C55EF}"/>
              </a:ext>
            </a:extLst>
          </p:cNvPr>
          <p:cNvSpPr/>
          <p:nvPr/>
        </p:nvSpPr>
        <p:spPr>
          <a:xfrm>
            <a:off x="1097280" y="3894785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F19D19"/>
                  </a:solidFill>
                </a:ln>
                <a:solidFill>
                  <a:srgbClr val="F19D19"/>
                </a:solidFill>
                <a:effectLst>
                  <a:outerShdw blurRad="38100" dist="19050" dir="2700000" algn="tl" rotWithShape="0">
                    <a:srgbClr val="0F235A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34EA3464-9ADD-52C2-EE23-C7888B971283}"/>
              </a:ext>
            </a:extLst>
          </p:cNvPr>
          <p:cNvSpPr/>
          <p:nvPr/>
        </p:nvSpPr>
        <p:spPr>
          <a:xfrm>
            <a:off x="1088136" y="3204489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B74919"/>
                  </a:solidFill>
                </a:ln>
                <a:solidFill>
                  <a:srgbClr val="B749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E0DC2B08-437A-9EB7-E57A-96E411BDB5F3}"/>
              </a:ext>
            </a:extLst>
          </p:cNvPr>
          <p:cNvSpPr/>
          <p:nvPr/>
        </p:nvSpPr>
        <p:spPr>
          <a:xfrm>
            <a:off x="1082039" y="4628703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1D9A78"/>
                  </a:solidFill>
                </a:ln>
                <a:solidFill>
                  <a:srgbClr val="8BC1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68146A52-4757-D03F-2EAC-68893E55654D}"/>
              </a:ext>
            </a:extLst>
          </p:cNvPr>
          <p:cNvSpPr/>
          <p:nvPr/>
        </p:nvSpPr>
        <p:spPr>
          <a:xfrm>
            <a:off x="1051559" y="5377209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 w="0">
                  <a:solidFill>
                    <a:srgbClr val="1D6FA9"/>
                  </a:solidFill>
                </a:ln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163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122E0EC-1AFB-16FA-7F59-02B1CE46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13" y="385604"/>
            <a:ext cx="4591414" cy="491225"/>
          </a:xfr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 defTabSz="914400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  <a:buFont typeface="Helvetica Neue"/>
            </a:pP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2026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B2FC6F-4BE8-FF0D-203A-1CB8B56B9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33499"/>
              </p:ext>
            </p:extLst>
          </p:nvPr>
        </p:nvGraphicFramePr>
        <p:xfrm>
          <a:off x="366712" y="1061043"/>
          <a:ext cx="11458575" cy="5796957"/>
        </p:xfrm>
        <a:graphic>
          <a:graphicData uri="http://schemas.openxmlformats.org/drawingml/2006/table">
            <a:tbl>
              <a:tblPr/>
              <a:tblGrid>
                <a:gridCol w="3429001">
                  <a:extLst>
                    <a:ext uri="{9D8B030D-6E8A-4147-A177-3AD203B41FA5}">
                      <a16:colId xmlns:a16="http://schemas.microsoft.com/office/drawing/2014/main" val="2569548847"/>
                    </a:ext>
                  </a:extLst>
                </a:gridCol>
                <a:gridCol w="4757737">
                  <a:extLst>
                    <a:ext uri="{9D8B030D-6E8A-4147-A177-3AD203B41FA5}">
                      <a16:colId xmlns:a16="http://schemas.microsoft.com/office/drawing/2014/main" val="1971622757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1143025458"/>
                    </a:ext>
                  </a:extLst>
                </a:gridCol>
              </a:tblGrid>
              <a:tr h="2484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OBJETIVO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26309"/>
                  </a:ext>
                </a:extLst>
              </a:tr>
              <a:tr h="15772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Lograr y mantener estándares de alta calidad para los programas con fines de acreditación por primera vez o renovación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Programas Académicos Acreditados en Alta Calidad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2 Programas Académicos</a:t>
                      </a:r>
                      <a:b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Derecho (CNG) - SNIES 91060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Ingeniería Industrial - SNIES 4088</a:t>
                      </a:r>
                      <a:endParaRPr lang="es-CO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610736"/>
                  </a:ext>
                </a:extLst>
              </a:tr>
              <a:tr h="2697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Programas Académicos Renovados con Acreditación en Alta Calidad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 Programas Académicos</a:t>
                      </a:r>
                      <a:b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Medicina - SNIES 91437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Tecnología en Electrónica y Comunicaciones - SNIES 54532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Tecnología en Gestión y Producción Hortícola - SNIES 106239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 Esp. Neurocirugía - SNIES 378</a:t>
                      </a:r>
                      <a:endParaRPr lang="es-CO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35917"/>
                  </a:ext>
                </a:extLst>
              </a:tr>
              <a:tr h="24391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Optimizar la generación de ingresos y manejo del presupuesto para satisfacer las necesidades académico administrativas que permitan el fortalecimiento institucional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Porcentaje de Ejecución de Gastos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&gt;=70%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31814"/>
                  </a:ext>
                </a:extLst>
              </a:tr>
              <a:tr h="2790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Porcentaje de Ingresos Recaudados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54788"/>
                  </a:ext>
                </a:extLst>
              </a:tr>
              <a:tr h="311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Porcentaje de Ingresos por Servicios de Educación Continua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20365"/>
                  </a:ext>
                </a:extLst>
              </a:tr>
              <a:tr h="35943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Ampliar la oferta académica garantizando estándares de calidad en los programas, considerando las necesidades especiales de la comunidad académica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No.  Programas en proceso de solicitud de registro calificado por primera vez radicados en el MEN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 Programas Académicos</a:t>
                      </a:r>
                      <a:b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Especialización en compliance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⁠Maestría en analítica y modelado de políticas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⁠maestría en finanzas públicas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 ⁠Química aplicada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 ⁠Ingeniería de recursos energéticos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 ⁠maestría en tecnologías de la información geoespacial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 ⁠doctorado en Derecho y ciencias sociales</a:t>
                      </a:r>
                      <a:endParaRPr lang="es-CO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70505"/>
                  </a:ext>
                </a:extLst>
              </a:tr>
              <a:tr h="134726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Ampliar la cobertura de los servicios de extensión y proyección social a los Grupos de Interés y el Sector Defensa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Porcentaje de población con enfoque diferencial atendida en actividades de proyección social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97493"/>
                  </a:ext>
                </a:extLst>
              </a:tr>
              <a:tr h="530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No. de personas beneficiadas por Contratos de capacitación en educación continua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3200 Personas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27997"/>
                  </a:ext>
                </a:extLst>
              </a:tr>
              <a:tr h="2189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Porcentaje de incentivos otorgados al sector Defensa con impacto social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47163"/>
                  </a:ext>
                </a:extLst>
              </a:tr>
              <a:tr h="631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Número de personas beneficiadas por la prestación de servicios de extensión y proyección social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 Personas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08536"/>
                  </a:ext>
                </a:extLst>
              </a:tr>
              <a:tr h="193468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Promover actividades que permitan el fortalecimiento de la cultura investigativa, innovadora y emprendedora en la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Productividad docente de Ciencia, Tecnología e Innovación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150 Productos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76274"/>
                  </a:ext>
                </a:extLst>
              </a:tr>
              <a:tr h="530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Porcentaje de proyectos de innovación y emprendimiento en ruta de gestión tecnológica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22656"/>
                  </a:ext>
                </a:extLst>
              </a:tr>
              <a:tr h="1769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 Productividad de libros académicos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25 Productos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83783"/>
                  </a:ext>
                </a:extLst>
              </a:tr>
              <a:tr h="538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Producir publicaciones de carácter editorial especializado, asociadas a la generación de conocimiento en la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 Número de publicaciones por la Editorial Neogranadina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 Publicaciones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92343"/>
                  </a:ext>
                </a:extLst>
              </a:tr>
              <a:tr h="892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Realizar la actualización y seguimiento periódico de los riesgos asociados a los procesos institucionales para evitar y/o disminuir los efectos negativos de su materialización.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Porcentaje de riesgos inherentes ubicados en zona alta o extrema que , tras la aplicación de control, pasan de zona baja o moderada 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2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A079A-21B4-BEB8-1277-5445ADB2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513" y="299879"/>
            <a:ext cx="4591414" cy="491225"/>
          </a:xfr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 defTabSz="914400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  <a:buFont typeface="Helvetica Neue"/>
            </a:pP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2026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87CD03-A51B-5F3B-BB77-8FE644775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43391"/>
              </p:ext>
            </p:extLst>
          </p:nvPr>
        </p:nvGraphicFramePr>
        <p:xfrm>
          <a:off x="323850" y="886882"/>
          <a:ext cx="11639548" cy="6004268"/>
        </p:xfrm>
        <a:graphic>
          <a:graphicData uri="http://schemas.openxmlformats.org/drawingml/2006/table">
            <a:tbl>
              <a:tblPr/>
              <a:tblGrid>
                <a:gridCol w="3889524">
                  <a:extLst>
                    <a:ext uri="{9D8B030D-6E8A-4147-A177-3AD203B41FA5}">
                      <a16:colId xmlns:a16="http://schemas.microsoft.com/office/drawing/2014/main" val="1436858157"/>
                    </a:ext>
                  </a:extLst>
                </a:gridCol>
                <a:gridCol w="5147332">
                  <a:extLst>
                    <a:ext uri="{9D8B030D-6E8A-4147-A177-3AD203B41FA5}">
                      <a16:colId xmlns:a16="http://schemas.microsoft.com/office/drawing/2014/main" val="3954918327"/>
                    </a:ext>
                  </a:extLst>
                </a:gridCol>
                <a:gridCol w="2602692">
                  <a:extLst>
                    <a:ext uri="{9D8B030D-6E8A-4147-A177-3AD203B41FA5}">
                      <a16:colId xmlns:a16="http://schemas.microsoft.com/office/drawing/2014/main" val="859702972"/>
                    </a:ext>
                  </a:extLst>
                </a:gridCol>
              </a:tblGrid>
              <a:tr h="2465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OBJETIVO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87690"/>
                  </a:ext>
                </a:extLst>
              </a:tr>
              <a:tr h="139268"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Desarrollar la internacionalización en las funciones sustantivas de la Institución.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 No. Estudiantes en movilidad internacional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250 Estudiantes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593553"/>
                  </a:ext>
                </a:extLst>
              </a:tr>
              <a:tr h="2037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 No. Estudiantes extranjeros que realizan  movilidad internacional en la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200 Estudiantes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57623"/>
                  </a:ext>
                </a:extLst>
              </a:tr>
              <a:tr h="2037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 No. Docentes que realizan movilidad internacional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60 Docentes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73179"/>
                  </a:ext>
                </a:extLst>
              </a:tr>
              <a:tr h="3050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No. Eventos internacionales realizados en la UMNG con presencia de 2 o mas ponentes extranjeros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 Eventos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950728"/>
                  </a:ext>
                </a:extLst>
              </a:tr>
              <a:tr h="3050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No. de docentes e investigadores internacionales que desarrollan actividades académicas en la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50 Docentes e Investigadores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16079"/>
                  </a:ext>
                </a:extLst>
              </a:tr>
              <a:tr h="6092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Desarrollar las actividades del Sistema Institucional de acreditación y aseguramiento de la calidad SIAAC para proponer acciones de mejoramiento continuo en aras de proyectar las fortalezas, superar las debilidades e innovar en las funciones sustantivas de la Universidad. 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Porcentaje de Ejecución de Actividades del Plan de mejoramiento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87899"/>
                  </a:ext>
                </a:extLst>
              </a:tr>
              <a:tr h="69172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Fortalecer el bienestar institucional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 Número de participaciones en actividades de Bienestar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 definida por serie:</a:t>
                      </a:r>
                      <a:b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* Deportes 136.439 participaciones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* Actividad Física 73.280 participaciones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* Cultura 29.883 participaciones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* Salud 7.102 participaciones</a:t>
                      </a:r>
                      <a:endParaRPr lang="es-CO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726382"/>
                  </a:ext>
                </a:extLst>
              </a:tr>
              <a:tr h="3050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 Permanencia estudiantil derivada del acompañamiento psicoeducativo.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600 Estudiantes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9679"/>
                  </a:ext>
                </a:extLst>
              </a:tr>
              <a:tr h="8825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Mantener y fortalecer el vínculo con los egresados como miembros activos de la Vida Institucional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 Número de participantes en las actividades del Plan Estratégico de la División de Alumni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 global: 3729 Participantes</a:t>
                      </a:r>
                      <a:b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Desarrollo Profesional: 1000 participantes.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Alumni Emprende: 250 participantes.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Alumni Global: 9 participantes.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Bienestar del Graduado: 1500 participantes.</a:t>
                      </a:r>
                      <a:b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Conecta empleo: 970 participantes.</a:t>
                      </a:r>
                      <a:endParaRPr lang="es-CO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98922"/>
                  </a:ext>
                </a:extLst>
              </a:tr>
              <a:tr h="139268"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Controlar la materialización de incidentes y prevenir enfermedades laborales en la comunidad neogranadina, fomentando una cultura de autocuidado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 Prevalencia de enfermedad laboral 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19656"/>
                  </a:ext>
                </a:extLst>
              </a:tr>
              <a:tr h="139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 Severidad de Accidentalidad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4.5%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34208"/>
                  </a:ext>
                </a:extLst>
              </a:tr>
              <a:tr h="139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Frecuencia de Accidentalidad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80791"/>
                  </a:ext>
                </a:extLst>
              </a:tr>
              <a:tr h="139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Proporción de accidentes de Trabajo Mortales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053313"/>
                  </a:ext>
                </a:extLst>
              </a:tr>
              <a:tr h="139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 Incidencia de la enfermedad laboral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540858"/>
                  </a:ext>
                </a:extLst>
              </a:tr>
              <a:tr h="139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 Ausentismo por causa Medica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81634"/>
                  </a:ext>
                </a:extLst>
              </a:tr>
              <a:tr h="16470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 Prevenir, mitigar  y atender la materialización de impactos  ambientales negativos y potenciar los impactos ambientales positivos con el fin de fomentar la sostenibilidad ambiental.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 Efectividad del sistema de gestión Ambiental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75708"/>
                  </a:ext>
                </a:extLst>
              </a:tr>
              <a:tr h="5294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 Indicador de Cambio Climático por emisiones de CO2 equivalentes evitadas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100 Toneladas de CO₂e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6255"/>
                  </a:ext>
                </a:extLst>
              </a:tr>
              <a:tr h="2773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 Cumplimiento de los requisitos de los grupos de interés internos y externos de la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 Cumplimiento de los requisitos de los grupos de interés internos y externos de la UMNG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77012"/>
                  </a:ext>
                </a:extLst>
              </a:tr>
              <a:tr h="3050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Mitigar los riesgos a los que está expuesta la Universidad, a partir de la implementación de las estrategias de seguridad digital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 Valoración de activos de información.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1145" marR="1145" marT="1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6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000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Institucional-Universidad-Militar" id="{DA6F4141-2CD1-49EC-80CB-3DF50BDFF897}" vid="{C1BE5E91-AF92-443D-BA26-1BAB0FAA35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1277</Words>
  <Application>Microsoft Office PowerPoint</Application>
  <PresentationFormat>Panorámica</PresentationFormat>
  <Paragraphs>125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Helvetica Neue</vt:lpstr>
      <vt:lpstr>Raleway</vt:lpstr>
      <vt:lpstr>1_Tema de Office</vt:lpstr>
      <vt:lpstr>Objetivos Integrales 2026</vt:lpstr>
      <vt:lpstr>Objetivos Integrales 2026</vt:lpstr>
      <vt:lpstr>Objetivos Integrales 2026</vt:lpstr>
      <vt:lpstr>Objetivos Integrales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Patricia Buitrago Preciado</dc:creator>
  <cp:lastModifiedBy>Claudia Patricia Buitrago Preciado</cp:lastModifiedBy>
  <cp:revision>3</cp:revision>
  <dcterms:created xsi:type="dcterms:W3CDTF">2025-10-31T14:49:40Z</dcterms:created>
  <dcterms:modified xsi:type="dcterms:W3CDTF">2026-06-18T16:49:01Z</dcterms:modified>
</cp:coreProperties>
</file>