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A38CC-1515-49A4-B613-2BA9D0B278C5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BB1A0-F3B6-408C-B44B-9B34991BB6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715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294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1730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298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00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128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680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97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66504" y="344891"/>
            <a:ext cx="9292747" cy="466291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lnSpc>
                <a:spcPct val="100000"/>
              </a:lnSpc>
              <a:defRPr sz="303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8" name="Triángulo rectángulo 1"/>
          <p:cNvSpPr/>
          <p:nvPr userDrawn="1"/>
        </p:nvSpPr>
        <p:spPr>
          <a:xfrm rot="10800000">
            <a:off x="11486232" y="1"/>
            <a:ext cx="734363" cy="2372759"/>
          </a:xfrm>
          <a:custGeom>
            <a:avLst/>
            <a:gdLst>
              <a:gd name="connsiteX0" fmla="*/ 0 w 1524807"/>
              <a:gd name="connsiteY0" fmla="*/ 1524807 h 1524807"/>
              <a:gd name="connsiteX1" fmla="*/ 0 w 1524807"/>
              <a:gd name="connsiteY1" fmla="*/ 0 h 1524807"/>
              <a:gd name="connsiteX2" fmla="*/ 1524807 w 1524807"/>
              <a:gd name="connsiteY2" fmla="*/ 1524807 h 1524807"/>
              <a:gd name="connsiteX3" fmla="*/ 0 w 1524807"/>
              <a:gd name="connsiteY3" fmla="*/ 1524807 h 1524807"/>
              <a:gd name="connsiteX0" fmla="*/ 25757 w 1550564"/>
              <a:gd name="connsiteY0" fmla="*/ 5156649 h 5156649"/>
              <a:gd name="connsiteX1" fmla="*/ 0 w 1550564"/>
              <a:gd name="connsiteY1" fmla="*/ 0 h 5156649"/>
              <a:gd name="connsiteX2" fmla="*/ 1550564 w 1550564"/>
              <a:gd name="connsiteY2" fmla="*/ 5156649 h 5156649"/>
              <a:gd name="connsiteX3" fmla="*/ 25757 w 1550564"/>
              <a:gd name="connsiteY3" fmla="*/ 5156649 h 5156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0564" h="5156649">
                <a:moveTo>
                  <a:pt x="25757" y="5156649"/>
                </a:moveTo>
                <a:lnTo>
                  <a:pt x="0" y="0"/>
                </a:lnTo>
                <a:lnTo>
                  <a:pt x="1550564" y="5156649"/>
                </a:lnTo>
                <a:lnTo>
                  <a:pt x="25757" y="5156649"/>
                </a:lnTo>
                <a:close/>
              </a:path>
            </a:pathLst>
          </a:custGeom>
          <a:solidFill>
            <a:srgbClr val="00245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riángulo rectángulo 1"/>
          <p:cNvSpPr/>
          <p:nvPr userDrawn="1"/>
        </p:nvSpPr>
        <p:spPr>
          <a:xfrm rot="10800000">
            <a:off x="11015358" y="0"/>
            <a:ext cx="838056" cy="1525336"/>
          </a:xfrm>
          <a:custGeom>
            <a:avLst/>
            <a:gdLst>
              <a:gd name="connsiteX0" fmla="*/ 0 w 1524807"/>
              <a:gd name="connsiteY0" fmla="*/ 1524807 h 1524807"/>
              <a:gd name="connsiteX1" fmla="*/ 0 w 1524807"/>
              <a:gd name="connsiteY1" fmla="*/ 0 h 1524807"/>
              <a:gd name="connsiteX2" fmla="*/ 1524807 w 1524807"/>
              <a:gd name="connsiteY2" fmla="*/ 1524807 h 1524807"/>
              <a:gd name="connsiteX3" fmla="*/ 0 w 1524807"/>
              <a:gd name="connsiteY3" fmla="*/ 1524807 h 1524807"/>
              <a:gd name="connsiteX0" fmla="*/ 25757 w 1550564"/>
              <a:gd name="connsiteY0" fmla="*/ 5156649 h 5156649"/>
              <a:gd name="connsiteX1" fmla="*/ 0 w 1550564"/>
              <a:gd name="connsiteY1" fmla="*/ 0 h 5156649"/>
              <a:gd name="connsiteX2" fmla="*/ 1550564 w 1550564"/>
              <a:gd name="connsiteY2" fmla="*/ 5156649 h 5156649"/>
              <a:gd name="connsiteX3" fmla="*/ 25757 w 1550564"/>
              <a:gd name="connsiteY3" fmla="*/ 5156649 h 5156649"/>
              <a:gd name="connsiteX0" fmla="*/ 785611 w 2310418"/>
              <a:gd name="connsiteY0" fmla="*/ 2838451 h 2838451"/>
              <a:gd name="connsiteX1" fmla="*/ 0 w 2310418"/>
              <a:gd name="connsiteY1" fmla="*/ 0 h 2838451"/>
              <a:gd name="connsiteX2" fmla="*/ 2310418 w 2310418"/>
              <a:gd name="connsiteY2" fmla="*/ 2838451 h 2838451"/>
              <a:gd name="connsiteX3" fmla="*/ 785611 w 2310418"/>
              <a:gd name="connsiteY3" fmla="*/ 2838451 h 2838451"/>
              <a:gd name="connsiteX0" fmla="*/ 901520 w 2426327"/>
              <a:gd name="connsiteY0" fmla="*/ 2889966 h 2889966"/>
              <a:gd name="connsiteX1" fmla="*/ 0 w 2426327"/>
              <a:gd name="connsiteY1" fmla="*/ 0 h 2889966"/>
              <a:gd name="connsiteX2" fmla="*/ 2426327 w 2426327"/>
              <a:gd name="connsiteY2" fmla="*/ 2889966 h 2889966"/>
              <a:gd name="connsiteX3" fmla="*/ 901520 w 2426327"/>
              <a:gd name="connsiteY3" fmla="*/ 2889966 h 2889966"/>
              <a:gd name="connsiteX0" fmla="*/ 463638 w 1988445"/>
              <a:gd name="connsiteY0" fmla="*/ 3134664 h 3134664"/>
              <a:gd name="connsiteX1" fmla="*/ 0 w 1988445"/>
              <a:gd name="connsiteY1" fmla="*/ 0 h 3134664"/>
              <a:gd name="connsiteX2" fmla="*/ 1988445 w 1988445"/>
              <a:gd name="connsiteY2" fmla="*/ 3134664 h 3134664"/>
              <a:gd name="connsiteX3" fmla="*/ 463638 w 1988445"/>
              <a:gd name="connsiteY3" fmla="*/ 3134664 h 3134664"/>
              <a:gd name="connsiteX0" fmla="*/ 1262128 w 1988445"/>
              <a:gd name="connsiteY0" fmla="*/ 3199058 h 3199058"/>
              <a:gd name="connsiteX1" fmla="*/ 0 w 1988445"/>
              <a:gd name="connsiteY1" fmla="*/ 0 h 3199058"/>
              <a:gd name="connsiteX2" fmla="*/ 1988445 w 1988445"/>
              <a:gd name="connsiteY2" fmla="*/ 3134664 h 3199058"/>
              <a:gd name="connsiteX3" fmla="*/ 1262128 w 1988445"/>
              <a:gd name="connsiteY3" fmla="*/ 3199058 h 3199058"/>
              <a:gd name="connsiteX0" fmla="*/ 1236370 w 1988445"/>
              <a:gd name="connsiteY0" fmla="*/ 3121785 h 3134664"/>
              <a:gd name="connsiteX1" fmla="*/ 0 w 1988445"/>
              <a:gd name="connsiteY1" fmla="*/ 0 h 3134664"/>
              <a:gd name="connsiteX2" fmla="*/ 1988445 w 1988445"/>
              <a:gd name="connsiteY2" fmla="*/ 3134664 h 3134664"/>
              <a:gd name="connsiteX3" fmla="*/ 1236370 w 1988445"/>
              <a:gd name="connsiteY3" fmla="*/ 3121785 h 3134664"/>
              <a:gd name="connsiteX0" fmla="*/ 1249249 w 1988445"/>
              <a:gd name="connsiteY0" fmla="*/ 3147543 h 3147543"/>
              <a:gd name="connsiteX1" fmla="*/ 0 w 1988445"/>
              <a:gd name="connsiteY1" fmla="*/ 0 h 3147543"/>
              <a:gd name="connsiteX2" fmla="*/ 1988445 w 1988445"/>
              <a:gd name="connsiteY2" fmla="*/ 3134664 h 3147543"/>
              <a:gd name="connsiteX3" fmla="*/ 1249249 w 1988445"/>
              <a:gd name="connsiteY3" fmla="*/ 3147543 h 3147543"/>
              <a:gd name="connsiteX0" fmla="*/ 1133340 w 1872536"/>
              <a:gd name="connsiteY0" fmla="*/ 3302090 h 3302090"/>
              <a:gd name="connsiteX1" fmla="*/ 0 w 1872536"/>
              <a:gd name="connsiteY1" fmla="*/ 0 h 3302090"/>
              <a:gd name="connsiteX2" fmla="*/ 1872536 w 1872536"/>
              <a:gd name="connsiteY2" fmla="*/ 3289211 h 3302090"/>
              <a:gd name="connsiteX3" fmla="*/ 1133340 w 1872536"/>
              <a:gd name="connsiteY3" fmla="*/ 3302090 h 3302090"/>
              <a:gd name="connsiteX0" fmla="*/ 1030309 w 1769505"/>
              <a:gd name="connsiteY0" fmla="*/ 3314969 h 3314969"/>
              <a:gd name="connsiteX1" fmla="*/ 0 w 1769505"/>
              <a:gd name="connsiteY1" fmla="*/ 0 h 3314969"/>
              <a:gd name="connsiteX2" fmla="*/ 1769505 w 1769505"/>
              <a:gd name="connsiteY2" fmla="*/ 3302090 h 3314969"/>
              <a:gd name="connsiteX3" fmla="*/ 1030309 w 1769505"/>
              <a:gd name="connsiteY3" fmla="*/ 3314969 h 3314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9505" h="3314969">
                <a:moveTo>
                  <a:pt x="1030309" y="3314969"/>
                </a:moveTo>
                <a:lnTo>
                  <a:pt x="0" y="0"/>
                </a:lnTo>
                <a:lnTo>
                  <a:pt x="1769505" y="3302090"/>
                </a:lnTo>
                <a:lnTo>
                  <a:pt x="1030309" y="3314969"/>
                </a:lnTo>
                <a:close/>
              </a:path>
            </a:pathLst>
          </a:custGeom>
          <a:solidFill>
            <a:srgbClr val="DC2F1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orma libre 9"/>
          <p:cNvSpPr/>
          <p:nvPr userDrawn="1"/>
        </p:nvSpPr>
        <p:spPr>
          <a:xfrm rot="18433658">
            <a:off x="11680467" y="-978815"/>
            <a:ext cx="628641" cy="3528407"/>
          </a:xfrm>
          <a:custGeom>
            <a:avLst/>
            <a:gdLst>
              <a:gd name="connsiteX0" fmla="*/ 1978460 w 1978460"/>
              <a:gd name="connsiteY0" fmla="*/ 0 h 5308956"/>
              <a:gd name="connsiteX1" fmla="*/ 673708 w 1978460"/>
              <a:gd name="connsiteY1" fmla="*/ 5308956 h 5308956"/>
              <a:gd name="connsiteX2" fmla="*/ 3881 w 1978460"/>
              <a:gd name="connsiteY2" fmla="*/ 4427374 h 5308956"/>
              <a:gd name="connsiteX3" fmla="*/ 3048 w 1978460"/>
              <a:gd name="connsiteY3" fmla="*/ 4107544 h 5308956"/>
              <a:gd name="connsiteX4" fmla="*/ 2430 w 1978460"/>
              <a:gd name="connsiteY4" fmla="*/ 1526023 h 5308956"/>
              <a:gd name="connsiteX5" fmla="*/ 2874 w 1978460"/>
              <a:gd name="connsiteY5" fmla="*/ 1501053 h 530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8460" h="5308956">
                <a:moveTo>
                  <a:pt x="1978460" y="0"/>
                </a:moveTo>
                <a:lnTo>
                  <a:pt x="673708" y="5308956"/>
                </a:lnTo>
                <a:lnTo>
                  <a:pt x="3881" y="4427374"/>
                </a:lnTo>
                <a:lnTo>
                  <a:pt x="3048" y="4107544"/>
                </a:lnTo>
                <a:cubicBezTo>
                  <a:pt x="-1416" y="2326343"/>
                  <a:pt x="-407" y="1729770"/>
                  <a:pt x="2430" y="1526023"/>
                </a:cubicBezTo>
                <a:lnTo>
                  <a:pt x="2874" y="1501053"/>
                </a:lnTo>
                <a:close/>
              </a:path>
            </a:pathLst>
          </a:custGeom>
          <a:noFill/>
          <a:ln w="28575" cap="flat" cmpd="sng" algn="ctr">
            <a:solidFill>
              <a:srgbClr val="F6BB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59" y="175385"/>
            <a:ext cx="794346" cy="892894"/>
          </a:xfrm>
          <a:prstGeom prst="rect">
            <a:avLst/>
          </a:prstGeom>
        </p:spPr>
      </p:pic>
      <p:grpSp>
        <p:nvGrpSpPr>
          <p:cNvPr id="12" name="Grupo 11"/>
          <p:cNvGrpSpPr/>
          <p:nvPr userDrawn="1"/>
        </p:nvGrpSpPr>
        <p:grpSpPr>
          <a:xfrm rot="21223968" flipV="1">
            <a:off x="35447" y="6212811"/>
            <a:ext cx="8145127" cy="1064155"/>
            <a:chOff x="6139542" y="3425372"/>
            <a:chExt cx="3503430" cy="1872342"/>
          </a:xfrm>
        </p:grpSpPr>
        <p:sp>
          <p:nvSpPr>
            <p:cNvPr id="13" name="Freeform: Shape 13"/>
            <p:cNvSpPr/>
            <p:nvPr userDrawn="1"/>
          </p:nvSpPr>
          <p:spPr bwMode="auto">
            <a:xfrm>
              <a:off x="6139542" y="3425372"/>
              <a:ext cx="3503430" cy="1872342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00245E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  <p:sp>
          <p:nvSpPr>
            <p:cNvPr id="14" name="Freeform: Shape 13"/>
            <p:cNvSpPr/>
            <p:nvPr userDrawn="1"/>
          </p:nvSpPr>
          <p:spPr bwMode="auto">
            <a:xfrm>
              <a:off x="6139544" y="3425372"/>
              <a:ext cx="3250654" cy="1828493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DC2F1C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  <p:sp>
          <p:nvSpPr>
            <p:cNvPr id="15" name="Freeform: Shape 14"/>
            <p:cNvSpPr/>
            <p:nvPr userDrawn="1"/>
          </p:nvSpPr>
          <p:spPr bwMode="auto">
            <a:xfrm>
              <a:off x="6139542" y="3425372"/>
              <a:ext cx="2922202" cy="1828493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F6BB00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</p:grpSp>
      <p:sp>
        <p:nvSpPr>
          <p:cNvPr id="16" name="Freeform: Shape 36"/>
          <p:cNvSpPr/>
          <p:nvPr userDrawn="1"/>
        </p:nvSpPr>
        <p:spPr bwMode="auto">
          <a:xfrm rot="16200000">
            <a:off x="-39789" y="439295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F6BB00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7" name="Freeform: Shape 36"/>
          <p:cNvSpPr/>
          <p:nvPr userDrawn="1"/>
        </p:nvSpPr>
        <p:spPr bwMode="auto">
          <a:xfrm rot="16200000">
            <a:off x="34270" y="426722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DC2F1C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8" name="Freeform: Shape 36"/>
          <p:cNvSpPr/>
          <p:nvPr userDrawn="1"/>
        </p:nvSpPr>
        <p:spPr bwMode="auto">
          <a:xfrm rot="16200000">
            <a:off x="105419" y="433008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00245E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9" name="Rectángulo 18"/>
          <p:cNvSpPr/>
          <p:nvPr userDrawn="1"/>
        </p:nvSpPr>
        <p:spPr>
          <a:xfrm>
            <a:off x="-228764" y="6885783"/>
            <a:ext cx="9236320" cy="137932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078"/>
          </a:p>
        </p:txBody>
      </p:sp>
    </p:spTree>
    <p:extLst>
      <p:ext uri="{BB962C8B-B14F-4D97-AF65-F5344CB8AC3E}">
        <p14:creationId xmlns:p14="http://schemas.microsoft.com/office/powerpoint/2010/main" val="3273826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66504" y="344891"/>
            <a:ext cx="9292747" cy="466291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lnSpc>
                <a:spcPct val="100000"/>
              </a:lnSpc>
              <a:defRPr sz="303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8" name="Triángulo rectángulo 1"/>
          <p:cNvSpPr/>
          <p:nvPr userDrawn="1"/>
        </p:nvSpPr>
        <p:spPr>
          <a:xfrm rot="10800000">
            <a:off x="11486232" y="1"/>
            <a:ext cx="734363" cy="2372759"/>
          </a:xfrm>
          <a:custGeom>
            <a:avLst/>
            <a:gdLst>
              <a:gd name="connsiteX0" fmla="*/ 0 w 1524807"/>
              <a:gd name="connsiteY0" fmla="*/ 1524807 h 1524807"/>
              <a:gd name="connsiteX1" fmla="*/ 0 w 1524807"/>
              <a:gd name="connsiteY1" fmla="*/ 0 h 1524807"/>
              <a:gd name="connsiteX2" fmla="*/ 1524807 w 1524807"/>
              <a:gd name="connsiteY2" fmla="*/ 1524807 h 1524807"/>
              <a:gd name="connsiteX3" fmla="*/ 0 w 1524807"/>
              <a:gd name="connsiteY3" fmla="*/ 1524807 h 1524807"/>
              <a:gd name="connsiteX0" fmla="*/ 25757 w 1550564"/>
              <a:gd name="connsiteY0" fmla="*/ 5156649 h 5156649"/>
              <a:gd name="connsiteX1" fmla="*/ 0 w 1550564"/>
              <a:gd name="connsiteY1" fmla="*/ 0 h 5156649"/>
              <a:gd name="connsiteX2" fmla="*/ 1550564 w 1550564"/>
              <a:gd name="connsiteY2" fmla="*/ 5156649 h 5156649"/>
              <a:gd name="connsiteX3" fmla="*/ 25757 w 1550564"/>
              <a:gd name="connsiteY3" fmla="*/ 5156649 h 5156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0564" h="5156649">
                <a:moveTo>
                  <a:pt x="25757" y="5156649"/>
                </a:moveTo>
                <a:lnTo>
                  <a:pt x="0" y="0"/>
                </a:lnTo>
                <a:lnTo>
                  <a:pt x="1550564" y="5156649"/>
                </a:lnTo>
                <a:lnTo>
                  <a:pt x="25757" y="5156649"/>
                </a:lnTo>
                <a:close/>
              </a:path>
            </a:pathLst>
          </a:custGeom>
          <a:solidFill>
            <a:srgbClr val="00245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riángulo rectángulo 1"/>
          <p:cNvSpPr/>
          <p:nvPr userDrawn="1"/>
        </p:nvSpPr>
        <p:spPr>
          <a:xfrm rot="10800000">
            <a:off x="11015358" y="0"/>
            <a:ext cx="838056" cy="1525336"/>
          </a:xfrm>
          <a:custGeom>
            <a:avLst/>
            <a:gdLst>
              <a:gd name="connsiteX0" fmla="*/ 0 w 1524807"/>
              <a:gd name="connsiteY0" fmla="*/ 1524807 h 1524807"/>
              <a:gd name="connsiteX1" fmla="*/ 0 w 1524807"/>
              <a:gd name="connsiteY1" fmla="*/ 0 h 1524807"/>
              <a:gd name="connsiteX2" fmla="*/ 1524807 w 1524807"/>
              <a:gd name="connsiteY2" fmla="*/ 1524807 h 1524807"/>
              <a:gd name="connsiteX3" fmla="*/ 0 w 1524807"/>
              <a:gd name="connsiteY3" fmla="*/ 1524807 h 1524807"/>
              <a:gd name="connsiteX0" fmla="*/ 25757 w 1550564"/>
              <a:gd name="connsiteY0" fmla="*/ 5156649 h 5156649"/>
              <a:gd name="connsiteX1" fmla="*/ 0 w 1550564"/>
              <a:gd name="connsiteY1" fmla="*/ 0 h 5156649"/>
              <a:gd name="connsiteX2" fmla="*/ 1550564 w 1550564"/>
              <a:gd name="connsiteY2" fmla="*/ 5156649 h 5156649"/>
              <a:gd name="connsiteX3" fmla="*/ 25757 w 1550564"/>
              <a:gd name="connsiteY3" fmla="*/ 5156649 h 5156649"/>
              <a:gd name="connsiteX0" fmla="*/ 785611 w 2310418"/>
              <a:gd name="connsiteY0" fmla="*/ 2838451 h 2838451"/>
              <a:gd name="connsiteX1" fmla="*/ 0 w 2310418"/>
              <a:gd name="connsiteY1" fmla="*/ 0 h 2838451"/>
              <a:gd name="connsiteX2" fmla="*/ 2310418 w 2310418"/>
              <a:gd name="connsiteY2" fmla="*/ 2838451 h 2838451"/>
              <a:gd name="connsiteX3" fmla="*/ 785611 w 2310418"/>
              <a:gd name="connsiteY3" fmla="*/ 2838451 h 2838451"/>
              <a:gd name="connsiteX0" fmla="*/ 901520 w 2426327"/>
              <a:gd name="connsiteY0" fmla="*/ 2889966 h 2889966"/>
              <a:gd name="connsiteX1" fmla="*/ 0 w 2426327"/>
              <a:gd name="connsiteY1" fmla="*/ 0 h 2889966"/>
              <a:gd name="connsiteX2" fmla="*/ 2426327 w 2426327"/>
              <a:gd name="connsiteY2" fmla="*/ 2889966 h 2889966"/>
              <a:gd name="connsiteX3" fmla="*/ 901520 w 2426327"/>
              <a:gd name="connsiteY3" fmla="*/ 2889966 h 2889966"/>
              <a:gd name="connsiteX0" fmla="*/ 463638 w 1988445"/>
              <a:gd name="connsiteY0" fmla="*/ 3134664 h 3134664"/>
              <a:gd name="connsiteX1" fmla="*/ 0 w 1988445"/>
              <a:gd name="connsiteY1" fmla="*/ 0 h 3134664"/>
              <a:gd name="connsiteX2" fmla="*/ 1988445 w 1988445"/>
              <a:gd name="connsiteY2" fmla="*/ 3134664 h 3134664"/>
              <a:gd name="connsiteX3" fmla="*/ 463638 w 1988445"/>
              <a:gd name="connsiteY3" fmla="*/ 3134664 h 3134664"/>
              <a:gd name="connsiteX0" fmla="*/ 1262128 w 1988445"/>
              <a:gd name="connsiteY0" fmla="*/ 3199058 h 3199058"/>
              <a:gd name="connsiteX1" fmla="*/ 0 w 1988445"/>
              <a:gd name="connsiteY1" fmla="*/ 0 h 3199058"/>
              <a:gd name="connsiteX2" fmla="*/ 1988445 w 1988445"/>
              <a:gd name="connsiteY2" fmla="*/ 3134664 h 3199058"/>
              <a:gd name="connsiteX3" fmla="*/ 1262128 w 1988445"/>
              <a:gd name="connsiteY3" fmla="*/ 3199058 h 3199058"/>
              <a:gd name="connsiteX0" fmla="*/ 1236370 w 1988445"/>
              <a:gd name="connsiteY0" fmla="*/ 3121785 h 3134664"/>
              <a:gd name="connsiteX1" fmla="*/ 0 w 1988445"/>
              <a:gd name="connsiteY1" fmla="*/ 0 h 3134664"/>
              <a:gd name="connsiteX2" fmla="*/ 1988445 w 1988445"/>
              <a:gd name="connsiteY2" fmla="*/ 3134664 h 3134664"/>
              <a:gd name="connsiteX3" fmla="*/ 1236370 w 1988445"/>
              <a:gd name="connsiteY3" fmla="*/ 3121785 h 3134664"/>
              <a:gd name="connsiteX0" fmla="*/ 1249249 w 1988445"/>
              <a:gd name="connsiteY0" fmla="*/ 3147543 h 3147543"/>
              <a:gd name="connsiteX1" fmla="*/ 0 w 1988445"/>
              <a:gd name="connsiteY1" fmla="*/ 0 h 3147543"/>
              <a:gd name="connsiteX2" fmla="*/ 1988445 w 1988445"/>
              <a:gd name="connsiteY2" fmla="*/ 3134664 h 3147543"/>
              <a:gd name="connsiteX3" fmla="*/ 1249249 w 1988445"/>
              <a:gd name="connsiteY3" fmla="*/ 3147543 h 3147543"/>
              <a:gd name="connsiteX0" fmla="*/ 1133340 w 1872536"/>
              <a:gd name="connsiteY0" fmla="*/ 3302090 h 3302090"/>
              <a:gd name="connsiteX1" fmla="*/ 0 w 1872536"/>
              <a:gd name="connsiteY1" fmla="*/ 0 h 3302090"/>
              <a:gd name="connsiteX2" fmla="*/ 1872536 w 1872536"/>
              <a:gd name="connsiteY2" fmla="*/ 3289211 h 3302090"/>
              <a:gd name="connsiteX3" fmla="*/ 1133340 w 1872536"/>
              <a:gd name="connsiteY3" fmla="*/ 3302090 h 3302090"/>
              <a:gd name="connsiteX0" fmla="*/ 1030309 w 1769505"/>
              <a:gd name="connsiteY0" fmla="*/ 3314969 h 3314969"/>
              <a:gd name="connsiteX1" fmla="*/ 0 w 1769505"/>
              <a:gd name="connsiteY1" fmla="*/ 0 h 3314969"/>
              <a:gd name="connsiteX2" fmla="*/ 1769505 w 1769505"/>
              <a:gd name="connsiteY2" fmla="*/ 3302090 h 3314969"/>
              <a:gd name="connsiteX3" fmla="*/ 1030309 w 1769505"/>
              <a:gd name="connsiteY3" fmla="*/ 3314969 h 3314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9505" h="3314969">
                <a:moveTo>
                  <a:pt x="1030309" y="3314969"/>
                </a:moveTo>
                <a:lnTo>
                  <a:pt x="0" y="0"/>
                </a:lnTo>
                <a:lnTo>
                  <a:pt x="1769505" y="3302090"/>
                </a:lnTo>
                <a:lnTo>
                  <a:pt x="1030309" y="3314969"/>
                </a:lnTo>
                <a:close/>
              </a:path>
            </a:pathLst>
          </a:custGeom>
          <a:solidFill>
            <a:srgbClr val="DC2F1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orma libre 9"/>
          <p:cNvSpPr/>
          <p:nvPr userDrawn="1"/>
        </p:nvSpPr>
        <p:spPr>
          <a:xfrm rot="18433658">
            <a:off x="11680467" y="-978815"/>
            <a:ext cx="628641" cy="3528407"/>
          </a:xfrm>
          <a:custGeom>
            <a:avLst/>
            <a:gdLst>
              <a:gd name="connsiteX0" fmla="*/ 1978460 w 1978460"/>
              <a:gd name="connsiteY0" fmla="*/ 0 h 5308956"/>
              <a:gd name="connsiteX1" fmla="*/ 673708 w 1978460"/>
              <a:gd name="connsiteY1" fmla="*/ 5308956 h 5308956"/>
              <a:gd name="connsiteX2" fmla="*/ 3881 w 1978460"/>
              <a:gd name="connsiteY2" fmla="*/ 4427374 h 5308956"/>
              <a:gd name="connsiteX3" fmla="*/ 3048 w 1978460"/>
              <a:gd name="connsiteY3" fmla="*/ 4107544 h 5308956"/>
              <a:gd name="connsiteX4" fmla="*/ 2430 w 1978460"/>
              <a:gd name="connsiteY4" fmla="*/ 1526023 h 5308956"/>
              <a:gd name="connsiteX5" fmla="*/ 2874 w 1978460"/>
              <a:gd name="connsiteY5" fmla="*/ 1501053 h 530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8460" h="5308956">
                <a:moveTo>
                  <a:pt x="1978460" y="0"/>
                </a:moveTo>
                <a:lnTo>
                  <a:pt x="673708" y="5308956"/>
                </a:lnTo>
                <a:lnTo>
                  <a:pt x="3881" y="4427374"/>
                </a:lnTo>
                <a:lnTo>
                  <a:pt x="3048" y="4107544"/>
                </a:lnTo>
                <a:cubicBezTo>
                  <a:pt x="-1416" y="2326343"/>
                  <a:pt x="-407" y="1729770"/>
                  <a:pt x="2430" y="1526023"/>
                </a:cubicBezTo>
                <a:lnTo>
                  <a:pt x="2874" y="1501053"/>
                </a:lnTo>
                <a:close/>
              </a:path>
            </a:pathLst>
          </a:custGeom>
          <a:noFill/>
          <a:ln w="28575" cap="flat" cmpd="sng" algn="ctr">
            <a:solidFill>
              <a:srgbClr val="F6BB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59" y="175385"/>
            <a:ext cx="794346" cy="892894"/>
          </a:xfrm>
          <a:prstGeom prst="rect">
            <a:avLst/>
          </a:prstGeom>
        </p:spPr>
      </p:pic>
      <p:grpSp>
        <p:nvGrpSpPr>
          <p:cNvPr id="12" name="Grupo 11"/>
          <p:cNvGrpSpPr/>
          <p:nvPr userDrawn="1"/>
        </p:nvGrpSpPr>
        <p:grpSpPr>
          <a:xfrm rot="21223968" flipV="1">
            <a:off x="35447" y="6212811"/>
            <a:ext cx="8145127" cy="1064155"/>
            <a:chOff x="6139542" y="3425372"/>
            <a:chExt cx="3503430" cy="1872342"/>
          </a:xfrm>
        </p:grpSpPr>
        <p:sp>
          <p:nvSpPr>
            <p:cNvPr id="13" name="Freeform: Shape 13"/>
            <p:cNvSpPr/>
            <p:nvPr userDrawn="1"/>
          </p:nvSpPr>
          <p:spPr bwMode="auto">
            <a:xfrm>
              <a:off x="6139542" y="3425372"/>
              <a:ext cx="3503430" cy="1872342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00245E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  <p:sp>
          <p:nvSpPr>
            <p:cNvPr id="14" name="Freeform: Shape 13"/>
            <p:cNvSpPr/>
            <p:nvPr userDrawn="1"/>
          </p:nvSpPr>
          <p:spPr bwMode="auto">
            <a:xfrm>
              <a:off x="6139544" y="3425372"/>
              <a:ext cx="3250654" cy="1828493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DC2F1C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  <p:sp>
          <p:nvSpPr>
            <p:cNvPr id="15" name="Freeform: Shape 14"/>
            <p:cNvSpPr/>
            <p:nvPr userDrawn="1"/>
          </p:nvSpPr>
          <p:spPr bwMode="auto">
            <a:xfrm>
              <a:off x="6139542" y="3425372"/>
              <a:ext cx="2922202" cy="1828493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F6BB00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</p:grpSp>
      <p:sp>
        <p:nvSpPr>
          <p:cNvPr id="16" name="Freeform: Shape 36"/>
          <p:cNvSpPr/>
          <p:nvPr userDrawn="1"/>
        </p:nvSpPr>
        <p:spPr bwMode="auto">
          <a:xfrm rot="16200000">
            <a:off x="-39789" y="439295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F6BB00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7" name="Freeform: Shape 36"/>
          <p:cNvSpPr/>
          <p:nvPr userDrawn="1"/>
        </p:nvSpPr>
        <p:spPr bwMode="auto">
          <a:xfrm rot="16200000">
            <a:off x="34270" y="426722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DC2F1C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8" name="Freeform: Shape 36"/>
          <p:cNvSpPr/>
          <p:nvPr userDrawn="1"/>
        </p:nvSpPr>
        <p:spPr bwMode="auto">
          <a:xfrm rot="16200000">
            <a:off x="105419" y="433008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00245E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9" name="Rectángulo 18"/>
          <p:cNvSpPr/>
          <p:nvPr userDrawn="1"/>
        </p:nvSpPr>
        <p:spPr>
          <a:xfrm>
            <a:off x="-228764" y="6885783"/>
            <a:ext cx="9236320" cy="137932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078"/>
          </a:p>
        </p:txBody>
      </p:sp>
    </p:spTree>
    <p:extLst>
      <p:ext uri="{BB962C8B-B14F-4D97-AF65-F5344CB8AC3E}">
        <p14:creationId xmlns:p14="http://schemas.microsoft.com/office/powerpoint/2010/main" val="93749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66504" y="344891"/>
            <a:ext cx="9292747" cy="466291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lnSpc>
                <a:spcPct val="100000"/>
              </a:lnSpc>
              <a:defRPr sz="303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8" name="Triángulo rectángulo 1"/>
          <p:cNvSpPr/>
          <p:nvPr userDrawn="1"/>
        </p:nvSpPr>
        <p:spPr>
          <a:xfrm rot="10800000">
            <a:off x="11486232" y="1"/>
            <a:ext cx="734363" cy="2372759"/>
          </a:xfrm>
          <a:custGeom>
            <a:avLst/>
            <a:gdLst>
              <a:gd name="connsiteX0" fmla="*/ 0 w 1524807"/>
              <a:gd name="connsiteY0" fmla="*/ 1524807 h 1524807"/>
              <a:gd name="connsiteX1" fmla="*/ 0 w 1524807"/>
              <a:gd name="connsiteY1" fmla="*/ 0 h 1524807"/>
              <a:gd name="connsiteX2" fmla="*/ 1524807 w 1524807"/>
              <a:gd name="connsiteY2" fmla="*/ 1524807 h 1524807"/>
              <a:gd name="connsiteX3" fmla="*/ 0 w 1524807"/>
              <a:gd name="connsiteY3" fmla="*/ 1524807 h 1524807"/>
              <a:gd name="connsiteX0" fmla="*/ 25757 w 1550564"/>
              <a:gd name="connsiteY0" fmla="*/ 5156649 h 5156649"/>
              <a:gd name="connsiteX1" fmla="*/ 0 w 1550564"/>
              <a:gd name="connsiteY1" fmla="*/ 0 h 5156649"/>
              <a:gd name="connsiteX2" fmla="*/ 1550564 w 1550564"/>
              <a:gd name="connsiteY2" fmla="*/ 5156649 h 5156649"/>
              <a:gd name="connsiteX3" fmla="*/ 25757 w 1550564"/>
              <a:gd name="connsiteY3" fmla="*/ 5156649 h 5156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0564" h="5156649">
                <a:moveTo>
                  <a:pt x="25757" y="5156649"/>
                </a:moveTo>
                <a:lnTo>
                  <a:pt x="0" y="0"/>
                </a:lnTo>
                <a:lnTo>
                  <a:pt x="1550564" y="5156649"/>
                </a:lnTo>
                <a:lnTo>
                  <a:pt x="25757" y="5156649"/>
                </a:lnTo>
                <a:close/>
              </a:path>
            </a:pathLst>
          </a:custGeom>
          <a:solidFill>
            <a:srgbClr val="00245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riángulo rectángulo 1"/>
          <p:cNvSpPr/>
          <p:nvPr userDrawn="1"/>
        </p:nvSpPr>
        <p:spPr>
          <a:xfrm rot="10800000">
            <a:off x="11015358" y="0"/>
            <a:ext cx="838056" cy="1525336"/>
          </a:xfrm>
          <a:custGeom>
            <a:avLst/>
            <a:gdLst>
              <a:gd name="connsiteX0" fmla="*/ 0 w 1524807"/>
              <a:gd name="connsiteY0" fmla="*/ 1524807 h 1524807"/>
              <a:gd name="connsiteX1" fmla="*/ 0 w 1524807"/>
              <a:gd name="connsiteY1" fmla="*/ 0 h 1524807"/>
              <a:gd name="connsiteX2" fmla="*/ 1524807 w 1524807"/>
              <a:gd name="connsiteY2" fmla="*/ 1524807 h 1524807"/>
              <a:gd name="connsiteX3" fmla="*/ 0 w 1524807"/>
              <a:gd name="connsiteY3" fmla="*/ 1524807 h 1524807"/>
              <a:gd name="connsiteX0" fmla="*/ 25757 w 1550564"/>
              <a:gd name="connsiteY0" fmla="*/ 5156649 h 5156649"/>
              <a:gd name="connsiteX1" fmla="*/ 0 w 1550564"/>
              <a:gd name="connsiteY1" fmla="*/ 0 h 5156649"/>
              <a:gd name="connsiteX2" fmla="*/ 1550564 w 1550564"/>
              <a:gd name="connsiteY2" fmla="*/ 5156649 h 5156649"/>
              <a:gd name="connsiteX3" fmla="*/ 25757 w 1550564"/>
              <a:gd name="connsiteY3" fmla="*/ 5156649 h 5156649"/>
              <a:gd name="connsiteX0" fmla="*/ 785611 w 2310418"/>
              <a:gd name="connsiteY0" fmla="*/ 2838451 h 2838451"/>
              <a:gd name="connsiteX1" fmla="*/ 0 w 2310418"/>
              <a:gd name="connsiteY1" fmla="*/ 0 h 2838451"/>
              <a:gd name="connsiteX2" fmla="*/ 2310418 w 2310418"/>
              <a:gd name="connsiteY2" fmla="*/ 2838451 h 2838451"/>
              <a:gd name="connsiteX3" fmla="*/ 785611 w 2310418"/>
              <a:gd name="connsiteY3" fmla="*/ 2838451 h 2838451"/>
              <a:gd name="connsiteX0" fmla="*/ 901520 w 2426327"/>
              <a:gd name="connsiteY0" fmla="*/ 2889966 h 2889966"/>
              <a:gd name="connsiteX1" fmla="*/ 0 w 2426327"/>
              <a:gd name="connsiteY1" fmla="*/ 0 h 2889966"/>
              <a:gd name="connsiteX2" fmla="*/ 2426327 w 2426327"/>
              <a:gd name="connsiteY2" fmla="*/ 2889966 h 2889966"/>
              <a:gd name="connsiteX3" fmla="*/ 901520 w 2426327"/>
              <a:gd name="connsiteY3" fmla="*/ 2889966 h 2889966"/>
              <a:gd name="connsiteX0" fmla="*/ 463638 w 1988445"/>
              <a:gd name="connsiteY0" fmla="*/ 3134664 h 3134664"/>
              <a:gd name="connsiteX1" fmla="*/ 0 w 1988445"/>
              <a:gd name="connsiteY1" fmla="*/ 0 h 3134664"/>
              <a:gd name="connsiteX2" fmla="*/ 1988445 w 1988445"/>
              <a:gd name="connsiteY2" fmla="*/ 3134664 h 3134664"/>
              <a:gd name="connsiteX3" fmla="*/ 463638 w 1988445"/>
              <a:gd name="connsiteY3" fmla="*/ 3134664 h 3134664"/>
              <a:gd name="connsiteX0" fmla="*/ 1262128 w 1988445"/>
              <a:gd name="connsiteY0" fmla="*/ 3199058 h 3199058"/>
              <a:gd name="connsiteX1" fmla="*/ 0 w 1988445"/>
              <a:gd name="connsiteY1" fmla="*/ 0 h 3199058"/>
              <a:gd name="connsiteX2" fmla="*/ 1988445 w 1988445"/>
              <a:gd name="connsiteY2" fmla="*/ 3134664 h 3199058"/>
              <a:gd name="connsiteX3" fmla="*/ 1262128 w 1988445"/>
              <a:gd name="connsiteY3" fmla="*/ 3199058 h 3199058"/>
              <a:gd name="connsiteX0" fmla="*/ 1236370 w 1988445"/>
              <a:gd name="connsiteY0" fmla="*/ 3121785 h 3134664"/>
              <a:gd name="connsiteX1" fmla="*/ 0 w 1988445"/>
              <a:gd name="connsiteY1" fmla="*/ 0 h 3134664"/>
              <a:gd name="connsiteX2" fmla="*/ 1988445 w 1988445"/>
              <a:gd name="connsiteY2" fmla="*/ 3134664 h 3134664"/>
              <a:gd name="connsiteX3" fmla="*/ 1236370 w 1988445"/>
              <a:gd name="connsiteY3" fmla="*/ 3121785 h 3134664"/>
              <a:gd name="connsiteX0" fmla="*/ 1249249 w 1988445"/>
              <a:gd name="connsiteY0" fmla="*/ 3147543 h 3147543"/>
              <a:gd name="connsiteX1" fmla="*/ 0 w 1988445"/>
              <a:gd name="connsiteY1" fmla="*/ 0 h 3147543"/>
              <a:gd name="connsiteX2" fmla="*/ 1988445 w 1988445"/>
              <a:gd name="connsiteY2" fmla="*/ 3134664 h 3147543"/>
              <a:gd name="connsiteX3" fmla="*/ 1249249 w 1988445"/>
              <a:gd name="connsiteY3" fmla="*/ 3147543 h 3147543"/>
              <a:gd name="connsiteX0" fmla="*/ 1133340 w 1872536"/>
              <a:gd name="connsiteY0" fmla="*/ 3302090 h 3302090"/>
              <a:gd name="connsiteX1" fmla="*/ 0 w 1872536"/>
              <a:gd name="connsiteY1" fmla="*/ 0 h 3302090"/>
              <a:gd name="connsiteX2" fmla="*/ 1872536 w 1872536"/>
              <a:gd name="connsiteY2" fmla="*/ 3289211 h 3302090"/>
              <a:gd name="connsiteX3" fmla="*/ 1133340 w 1872536"/>
              <a:gd name="connsiteY3" fmla="*/ 3302090 h 3302090"/>
              <a:gd name="connsiteX0" fmla="*/ 1030309 w 1769505"/>
              <a:gd name="connsiteY0" fmla="*/ 3314969 h 3314969"/>
              <a:gd name="connsiteX1" fmla="*/ 0 w 1769505"/>
              <a:gd name="connsiteY1" fmla="*/ 0 h 3314969"/>
              <a:gd name="connsiteX2" fmla="*/ 1769505 w 1769505"/>
              <a:gd name="connsiteY2" fmla="*/ 3302090 h 3314969"/>
              <a:gd name="connsiteX3" fmla="*/ 1030309 w 1769505"/>
              <a:gd name="connsiteY3" fmla="*/ 3314969 h 3314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9505" h="3314969">
                <a:moveTo>
                  <a:pt x="1030309" y="3314969"/>
                </a:moveTo>
                <a:lnTo>
                  <a:pt x="0" y="0"/>
                </a:lnTo>
                <a:lnTo>
                  <a:pt x="1769505" y="3302090"/>
                </a:lnTo>
                <a:lnTo>
                  <a:pt x="1030309" y="3314969"/>
                </a:lnTo>
                <a:close/>
              </a:path>
            </a:pathLst>
          </a:custGeom>
          <a:solidFill>
            <a:srgbClr val="DC2F1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orma libre 9"/>
          <p:cNvSpPr/>
          <p:nvPr userDrawn="1"/>
        </p:nvSpPr>
        <p:spPr>
          <a:xfrm rot="18433658">
            <a:off x="11680467" y="-978815"/>
            <a:ext cx="628641" cy="3528407"/>
          </a:xfrm>
          <a:custGeom>
            <a:avLst/>
            <a:gdLst>
              <a:gd name="connsiteX0" fmla="*/ 1978460 w 1978460"/>
              <a:gd name="connsiteY0" fmla="*/ 0 h 5308956"/>
              <a:gd name="connsiteX1" fmla="*/ 673708 w 1978460"/>
              <a:gd name="connsiteY1" fmla="*/ 5308956 h 5308956"/>
              <a:gd name="connsiteX2" fmla="*/ 3881 w 1978460"/>
              <a:gd name="connsiteY2" fmla="*/ 4427374 h 5308956"/>
              <a:gd name="connsiteX3" fmla="*/ 3048 w 1978460"/>
              <a:gd name="connsiteY3" fmla="*/ 4107544 h 5308956"/>
              <a:gd name="connsiteX4" fmla="*/ 2430 w 1978460"/>
              <a:gd name="connsiteY4" fmla="*/ 1526023 h 5308956"/>
              <a:gd name="connsiteX5" fmla="*/ 2874 w 1978460"/>
              <a:gd name="connsiteY5" fmla="*/ 1501053 h 530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8460" h="5308956">
                <a:moveTo>
                  <a:pt x="1978460" y="0"/>
                </a:moveTo>
                <a:lnTo>
                  <a:pt x="673708" y="5308956"/>
                </a:lnTo>
                <a:lnTo>
                  <a:pt x="3881" y="4427374"/>
                </a:lnTo>
                <a:lnTo>
                  <a:pt x="3048" y="4107544"/>
                </a:lnTo>
                <a:cubicBezTo>
                  <a:pt x="-1416" y="2326343"/>
                  <a:pt x="-407" y="1729770"/>
                  <a:pt x="2430" y="1526023"/>
                </a:cubicBezTo>
                <a:lnTo>
                  <a:pt x="2874" y="1501053"/>
                </a:lnTo>
                <a:close/>
              </a:path>
            </a:pathLst>
          </a:custGeom>
          <a:noFill/>
          <a:ln w="28575" cap="flat" cmpd="sng" algn="ctr">
            <a:solidFill>
              <a:srgbClr val="F6BB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59" y="175385"/>
            <a:ext cx="794346" cy="892894"/>
          </a:xfrm>
          <a:prstGeom prst="rect">
            <a:avLst/>
          </a:prstGeom>
        </p:spPr>
      </p:pic>
      <p:grpSp>
        <p:nvGrpSpPr>
          <p:cNvPr id="12" name="Grupo 11"/>
          <p:cNvGrpSpPr/>
          <p:nvPr userDrawn="1"/>
        </p:nvGrpSpPr>
        <p:grpSpPr>
          <a:xfrm rot="21223968" flipV="1">
            <a:off x="35447" y="6212811"/>
            <a:ext cx="8145127" cy="1064155"/>
            <a:chOff x="6139542" y="3425372"/>
            <a:chExt cx="3503430" cy="1872342"/>
          </a:xfrm>
        </p:grpSpPr>
        <p:sp>
          <p:nvSpPr>
            <p:cNvPr id="13" name="Freeform: Shape 13"/>
            <p:cNvSpPr/>
            <p:nvPr userDrawn="1"/>
          </p:nvSpPr>
          <p:spPr bwMode="auto">
            <a:xfrm>
              <a:off x="6139542" y="3425372"/>
              <a:ext cx="3503430" cy="1872342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00245E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  <p:sp>
          <p:nvSpPr>
            <p:cNvPr id="14" name="Freeform: Shape 13"/>
            <p:cNvSpPr/>
            <p:nvPr userDrawn="1"/>
          </p:nvSpPr>
          <p:spPr bwMode="auto">
            <a:xfrm>
              <a:off x="6139544" y="3425372"/>
              <a:ext cx="3250654" cy="1828493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DC2F1C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  <p:sp>
          <p:nvSpPr>
            <p:cNvPr id="15" name="Freeform: Shape 14"/>
            <p:cNvSpPr/>
            <p:nvPr userDrawn="1"/>
          </p:nvSpPr>
          <p:spPr bwMode="auto">
            <a:xfrm>
              <a:off x="6139542" y="3425372"/>
              <a:ext cx="2922202" cy="1828493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F6BB00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</p:grpSp>
      <p:sp>
        <p:nvSpPr>
          <p:cNvPr id="16" name="Freeform: Shape 36"/>
          <p:cNvSpPr/>
          <p:nvPr userDrawn="1"/>
        </p:nvSpPr>
        <p:spPr bwMode="auto">
          <a:xfrm rot="16200000">
            <a:off x="-39789" y="439295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F6BB00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7" name="Freeform: Shape 36"/>
          <p:cNvSpPr/>
          <p:nvPr userDrawn="1"/>
        </p:nvSpPr>
        <p:spPr bwMode="auto">
          <a:xfrm rot="16200000">
            <a:off x="34270" y="426722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DC2F1C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8" name="Freeform: Shape 36"/>
          <p:cNvSpPr/>
          <p:nvPr userDrawn="1"/>
        </p:nvSpPr>
        <p:spPr bwMode="auto">
          <a:xfrm rot="16200000">
            <a:off x="105419" y="433008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00245E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9" name="Rectángulo 18"/>
          <p:cNvSpPr/>
          <p:nvPr userDrawn="1"/>
        </p:nvSpPr>
        <p:spPr>
          <a:xfrm>
            <a:off x="-228764" y="6885783"/>
            <a:ext cx="9236320" cy="137932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078"/>
          </a:p>
        </p:txBody>
      </p:sp>
    </p:spTree>
    <p:extLst>
      <p:ext uri="{BB962C8B-B14F-4D97-AF65-F5344CB8AC3E}">
        <p14:creationId xmlns:p14="http://schemas.microsoft.com/office/powerpoint/2010/main" val="1328758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66504" y="344891"/>
            <a:ext cx="9292747" cy="466291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lnSpc>
                <a:spcPct val="100000"/>
              </a:lnSpc>
              <a:defRPr sz="303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8" name="Triángulo rectángulo 1"/>
          <p:cNvSpPr/>
          <p:nvPr userDrawn="1"/>
        </p:nvSpPr>
        <p:spPr>
          <a:xfrm rot="10800000">
            <a:off x="11486232" y="1"/>
            <a:ext cx="734363" cy="2372759"/>
          </a:xfrm>
          <a:custGeom>
            <a:avLst/>
            <a:gdLst>
              <a:gd name="connsiteX0" fmla="*/ 0 w 1524807"/>
              <a:gd name="connsiteY0" fmla="*/ 1524807 h 1524807"/>
              <a:gd name="connsiteX1" fmla="*/ 0 w 1524807"/>
              <a:gd name="connsiteY1" fmla="*/ 0 h 1524807"/>
              <a:gd name="connsiteX2" fmla="*/ 1524807 w 1524807"/>
              <a:gd name="connsiteY2" fmla="*/ 1524807 h 1524807"/>
              <a:gd name="connsiteX3" fmla="*/ 0 w 1524807"/>
              <a:gd name="connsiteY3" fmla="*/ 1524807 h 1524807"/>
              <a:gd name="connsiteX0" fmla="*/ 25757 w 1550564"/>
              <a:gd name="connsiteY0" fmla="*/ 5156649 h 5156649"/>
              <a:gd name="connsiteX1" fmla="*/ 0 w 1550564"/>
              <a:gd name="connsiteY1" fmla="*/ 0 h 5156649"/>
              <a:gd name="connsiteX2" fmla="*/ 1550564 w 1550564"/>
              <a:gd name="connsiteY2" fmla="*/ 5156649 h 5156649"/>
              <a:gd name="connsiteX3" fmla="*/ 25757 w 1550564"/>
              <a:gd name="connsiteY3" fmla="*/ 5156649 h 5156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0564" h="5156649">
                <a:moveTo>
                  <a:pt x="25757" y="5156649"/>
                </a:moveTo>
                <a:lnTo>
                  <a:pt x="0" y="0"/>
                </a:lnTo>
                <a:lnTo>
                  <a:pt x="1550564" y="5156649"/>
                </a:lnTo>
                <a:lnTo>
                  <a:pt x="25757" y="5156649"/>
                </a:lnTo>
                <a:close/>
              </a:path>
            </a:pathLst>
          </a:custGeom>
          <a:solidFill>
            <a:srgbClr val="00245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riángulo rectángulo 1"/>
          <p:cNvSpPr/>
          <p:nvPr userDrawn="1"/>
        </p:nvSpPr>
        <p:spPr>
          <a:xfrm rot="10800000">
            <a:off x="11015358" y="0"/>
            <a:ext cx="838056" cy="1525336"/>
          </a:xfrm>
          <a:custGeom>
            <a:avLst/>
            <a:gdLst>
              <a:gd name="connsiteX0" fmla="*/ 0 w 1524807"/>
              <a:gd name="connsiteY0" fmla="*/ 1524807 h 1524807"/>
              <a:gd name="connsiteX1" fmla="*/ 0 w 1524807"/>
              <a:gd name="connsiteY1" fmla="*/ 0 h 1524807"/>
              <a:gd name="connsiteX2" fmla="*/ 1524807 w 1524807"/>
              <a:gd name="connsiteY2" fmla="*/ 1524807 h 1524807"/>
              <a:gd name="connsiteX3" fmla="*/ 0 w 1524807"/>
              <a:gd name="connsiteY3" fmla="*/ 1524807 h 1524807"/>
              <a:gd name="connsiteX0" fmla="*/ 25757 w 1550564"/>
              <a:gd name="connsiteY0" fmla="*/ 5156649 h 5156649"/>
              <a:gd name="connsiteX1" fmla="*/ 0 w 1550564"/>
              <a:gd name="connsiteY1" fmla="*/ 0 h 5156649"/>
              <a:gd name="connsiteX2" fmla="*/ 1550564 w 1550564"/>
              <a:gd name="connsiteY2" fmla="*/ 5156649 h 5156649"/>
              <a:gd name="connsiteX3" fmla="*/ 25757 w 1550564"/>
              <a:gd name="connsiteY3" fmla="*/ 5156649 h 5156649"/>
              <a:gd name="connsiteX0" fmla="*/ 785611 w 2310418"/>
              <a:gd name="connsiteY0" fmla="*/ 2838451 h 2838451"/>
              <a:gd name="connsiteX1" fmla="*/ 0 w 2310418"/>
              <a:gd name="connsiteY1" fmla="*/ 0 h 2838451"/>
              <a:gd name="connsiteX2" fmla="*/ 2310418 w 2310418"/>
              <a:gd name="connsiteY2" fmla="*/ 2838451 h 2838451"/>
              <a:gd name="connsiteX3" fmla="*/ 785611 w 2310418"/>
              <a:gd name="connsiteY3" fmla="*/ 2838451 h 2838451"/>
              <a:gd name="connsiteX0" fmla="*/ 901520 w 2426327"/>
              <a:gd name="connsiteY0" fmla="*/ 2889966 h 2889966"/>
              <a:gd name="connsiteX1" fmla="*/ 0 w 2426327"/>
              <a:gd name="connsiteY1" fmla="*/ 0 h 2889966"/>
              <a:gd name="connsiteX2" fmla="*/ 2426327 w 2426327"/>
              <a:gd name="connsiteY2" fmla="*/ 2889966 h 2889966"/>
              <a:gd name="connsiteX3" fmla="*/ 901520 w 2426327"/>
              <a:gd name="connsiteY3" fmla="*/ 2889966 h 2889966"/>
              <a:gd name="connsiteX0" fmla="*/ 463638 w 1988445"/>
              <a:gd name="connsiteY0" fmla="*/ 3134664 h 3134664"/>
              <a:gd name="connsiteX1" fmla="*/ 0 w 1988445"/>
              <a:gd name="connsiteY1" fmla="*/ 0 h 3134664"/>
              <a:gd name="connsiteX2" fmla="*/ 1988445 w 1988445"/>
              <a:gd name="connsiteY2" fmla="*/ 3134664 h 3134664"/>
              <a:gd name="connsiteX3" fmla="*/ 463638 w 1988445"/>
              <a:gd name="connsiteY3" fmla="*/ 3134664 h 3134664"/>
              <a:gd name="connsiteX0" fmla="*/ 1262128 w 1988445"/>
              <a:gd name="connsiteY0" fmla="*/ 3199058 h 3199058"/>
              <a:gd name="connsiteX1" fmla="*/ 0 w 1988445"/>
              <a:gd name="connsiteY1" fmla="*/ 0 h 3199058"/>
              <a:gd name="connsiteX2" fmla="*/ 1988445 w 1988445"/>
              <a:gd name="connsiteY2" fmla="*/ 3134664 h 3199058"/>
              <a:gd name="connsiteX3" fmla="*/ 1262128 w 1988445"/>
              <a:gd name="connsiteY3" fmla="*/ 3199058 h 3199058"/>
              <a:gd name="connsiteX0" fmla="*/ 1236370 w 1988445"/>
              <a:gd name="connsiteY0" fmla="*/ 3121785 h 3134664"/>
              <a:gd name="connsiteX1" fmla="*/ 0 w 1988445"/>
              <a:gd name="connsiteY1" fmla="*/ 0 h 3134664"/>
              <a:gd name="connsiteX2" fmla="*/ 1988445 w 1988445"/>
              <a:gd name="connsiteY2" fmla="*/ 3134664 h 3134664"/>
              <a:gd name="connsiteX3" fmla="*/ 1236370 w 1988445"/>
              <a:gd name="connsiteY3" fmla="*/ 3121785 h 3134664"/>
              <a:gd name="connsiteX0" fmla="*/ 1249249 w 1988445"/>
              <a:gd name="connsiteY0" fmla="*/ 3147543 h 3147543"/>
              <a:gd name="connsiteX1" fmla="*/ 0 w 1988445"/>
              <a:gd name="connsiteY1" fmla="*/ 0 h 3147543"/>
              <a:gd name="connsiteX2" fmla="*/ 1988445 w 1988445"/>
              <a:gd name="connsiteY2" fmla="*/ 3134664 h 3147543"/>
              <a:gd name="connsiteX3" fmla="*/ 1249249 w 1988445"/>
              <a:gd name="connsiteY3" fmla="*/ 3147543 h 3147543"/>
              <a:gd name="connsiteX0" fmla="*/ 1133340 w 1872536"/>
              <a:gd name="connsiteY0" fmla="*/ 3302090 h 3302090"/>
              <a:gd name="connsiteX1" fmla="*/ 0 w 1872536"/>
              <a:gd name="connsiteY1" fmla="*/ 0 h 3302090"/>
              <a:gd name="connsiteX2" fmla="*/ 1872536 w 1872536"/>
              <a:gd name="connsiteY2" fmla="*/ 3289211 h 3302090"/>
              <a:gd name="connsiteX3" fmla="*/ 1133340 w 1872536"/>
              <a:gd name="connsiteY3" fmla="*/ 3302090 h 3302090"/>
              <a:gd name="connsiteX0" fmla="*/ 1030309 w 1769505"/>
              <a:gd name="connsiteY0" fmla="*/ 3314969 h 3314969"/>
              <a:gd name="connsiteX1" fmla="*/ 0 w 1769505"/>
              <a:gd name="connsiteY1" fmla="*/ 0 h 3314969"/>
              <a:gd name="connsiteX2" fmla="*/ 1769505 w 1769505"/>
              <a:gd name="connsiteY2" fmla="*/ 3302090 h 3314969"/>
              <a:gd name="connsiteX3" fmla="*/ 1030309 w 1769505"/>
              <a:gd name="connsiteY3" fmla="*/ 3314969 h 3314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9505" h="3314969">
                <a:moveTo>
                  <a:pt x="1030309" y="3314969"/>
                </a:moveTo>
                <a:lnTo>
                  <a:pt x="0" y="0"/>
                </a:lnTo>
                <a:lnTo>
                  <a:pt x="1769505" y="3302090"/>
                </a:lnTo>
                <a:lnTo>
                  <a:pt x="1030309" y="3314969"/>
                </a:lnTo>
                <a:close/>
              </a:path>
            </a:pathLst>
          </a:custGeom>
          <a:solidFill>
            <a:srgbClr val="DC2F1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orma libre 9"/>
          <p:cNvSpPr/>
          <p:nvPr userDrawn="1"/>
        </p:nvSpPr>
        <p:spPr>
          <a:xfrm rot="18433658">
            <a:off x="11680467" y="-978815"/>
            <a:ext cx="628641" cy="3528407"/>
          </a:xfrm>
          <a:custGeom>
            <a:avLst/>
            <a:gdLst>
              <a:gd name="connsiteX0" fmla="*/ 1978460 w 1978460"/>
              <a:gd name="connsiteY0" fmla="*/ 0 h 5308956"/>
              <a:gd name="connsiteX1" fmla="*/ 673708 w 1978460"/>
              <a:gd name="connsiteY1" fmla="*/ 5308956 h 5308956"/>
              <a:gd name="connsiteX2" fmla="*/ 3881 w 1978460"/>
              <a:gd name="connsiteY2" fmla="*/ 4427374 h 5308956"/>
              <a:gd name="connsiteX3" fmla="*/ 3048 w 1978460"/>
              <a:gd name="connsiteY3" fmla="*/ 4107544 h 5308956"/>
              <a:gd name="connsiteX4" fmla="*/ 2430 w 1978460"/>
              <a:gd name="connsiteY4" fmla="*/ 1526023 h 5308956"/>
              <a:gd name="connsiteX5" fmla="*/ 2874 w 1978460"/>
              <a:gd name="connsiteY5" fmla="*/ 1501053 h 530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8460" h="5308956">
                <a:moveTo>
                  <a:pt x="1978460" y="0"/>
                </a:moveTo>
                <a:lnTo>
                  <a:pt x="673708" y="5308956"/>
                </a:lnTo>
                <a:lnTo>
                  <a:pt x="3881" y="4427374"/>
                </a:lnTo>
                <a:lnTo>
                  <a:pt x="3048" y="4107544"/>
                </a:lnTo>
                <a:cubicBezTo>
                  <a:pt x="-1416" y="2326343"/>
                  <a:pt x="-407" y="1729770"/>
                  <a:pt x="2430" y="1526023"/>
                </a:cubicBezTo>
                <a:lnTo>
                  <a:pt x="2874" y="1501053"/>
                </a:lnTo>
                <a:close/>
              </a:path>
            </a:pathLst>
          </a:custGeom>
          <a:noFill/>
          <a:ln w="28575" cap="flat" cmpd="sng" algn="ctr">
            <a:solidFill>
              <a:srgbClr val="F6BB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93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69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59" y="175385"/>
            <a:ext cx="794346" cy="892894"/>
          </a:xfrm>
          <a:prstGeom prst="rect">
            <a:avLst/>
          </a:prstGeom>
        </p:spPr>
      </p:pic>
      <p:grpSp>
        <p:nvGrpSpPr>
          <p:cNvPr id="12" name="Grupo 11"/>
          <p:cNvGrpSpPr/>
          <p:nvPr userDrawn="1"/>
        </p:nvGrpSpPr>
        <p:grpSpPr>
          <a:xfrm rot="21223968" flipV="1">
            <a:off x="35447" y="6212811"/>
            <a:ext cx="8145127" cy="1064155"/>
            <a:chOff x="6139542" y="3425372"/>
            <a:chExt cx="3503430" cy="1872342"/>
          </a:xfrm>
        </p:grpSpPr>
        <p:sp>
          <p:nvSpPr>
            <p:cNvPr id="13" name="Freeform: Shape 13"/>
            <p:cNvSpPr/>
            <p:nvPr userDrawn="1"/>
          </p:nvSpPr>
          <p:spPr bwMode="auto">
            <a:xfrm>
              <a:off x="6139542" y="3425372"/>
              <a:ext cx="3503430" cy="1872342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00245E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  <p:sp>
          <p:nvSpPr>
            <p:cNvPr id="14" name="Freeform: Shape 13"/>
            <p:cNvSpPr/>
            <p:nvPr userDrawn="1"/>
          </p:nvSpPr>
          <p:spPr bwMode="auto">
            <a:xfrm>
              <a:off x="6139544" y="3425372"/>
              <a:ext cx="3250654" cy="1828493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DC2F1C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  <p:sp>
          <p:nvSpPr>
            <p:cNvPr id="15" name="Freeform: Shape 14"/>
            <p:cNvSpPr/>
            <p:nvPr userDrawn="1"/>
          </p:nvSpPr>
          <p:spPr bwMode="auto">
            <a:xfrm>
              <a:off x="6139542" y="3425372"/>
              <a:ext cx="2922202" cy="1828493"/>
            </a:xfrm>
            <a:custGeom>
              <a:avLst/>
              <a:gdLst>
                <a:gd name="connsiteX0" fmla="*/ 0 w 9601200"/>
                <a:gd name="connsiteY0" fmla="*/ 0 h 6731000"/>
                <a:gd name="connsiteX1" fmla="*/ 9601200 w 9601200"/>
                <a:gd name="connsiteY1" fmla="*/ 0 h 6731000"/>
                <a:gd name="connsiteX2" fmla="*/ 8343900 w 9601200"/>
                <a:gd name="connsiteY2" fmla="*/ 1257300 h 6731000"/>
                <a:gd name="connsiteX3" fmla="*/ 7861300 w 9601200"/>
                <a:gd name="connsiteY3" fmla="*/ 774700 h 6731000"/>
                <a:gd name="connsiteX4" fmla="*/ 5473700 w 9601200"/>
                <a:gd name="connsiteY4" fmla="*/ 3162300 h 6731000"/>
                <a:gd name="connsiteX5" fmla="*/ 5003800 w 9601200"/>
                <a:gd name="connsiteY5" fmla="*/ 2692400 h 6731000"/>
                <a:gd name="connsiteX6" fmla="*/ 2527300 w 9601200"/>
                <a:gd name="connsiteY6" fmla="*/ 5168900 h 6731000"/>
                <a:gd name="connsiteX7" fmla="*/ 2044700 w 9601200"/>
                <a:gd name="connsiteY7" fmla="*/ 4686300 h 6731000"/>
                <a:gd name="connsiteX8" fmla="*/ 0 w 9601200"/>
                <a:gd name="connsiteY8" fmla="*/ 6731000 h 673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1200" h="6731000">
                  <a:moveTo>
                    <a:pt x="0" y="0"/>
                  </a:moveTo>
                  <a:lnTo>
                    <a:pt x="9601200" y="0"/>
                  </a:lnTo>
                  <a:lnTo>
                    <a:pt x="8343900" y="1257300"/>
                  </a:lnTo>
                  <a:lnTo>
                    <a:pt x="7861300" y="774700"/>
                  </a:lnTo>
                  <a:lnTo>
                    <a:pt x="5473700" y="3162300"/>
                  </a:lnTo>
                  <a:lnTo>
                    <a:pt x="5003800" y="2692400"/>
                  </a:lnTo>
                  <a:lnTo>
                    <a:pt x="2527300" y="5168900"/>
                  </a:lnTo>
                  <a:lnTo>
                    <a:pt x="2044700" y="4686300"/>
                  </a:lnTo>
                  <a:lnTo>
                    <a:pt x="0" y="6731000"/>
                  </a:lnTo>
                  <a:close/>
                </a:path>
              </a:pathLst>
            </a:custGeom>
            <a:solidFill>
              <a:srgbClr val="F6BB00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79151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7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/>
              </a:endParaRPr>
            </a:p>
          </p:txBody>
        </p:sp>
      </p:grpSp>
      <p:sp>
        <p:nvSpPr>
          <p:cNvPr id="16" name="Freeform: Shape 36"/>
          <p:cNvSpPr/>
          <p:nvPr userDrawn="1"/>
        </p:nvSpPr>
        <p:spPr bwMode="auto">
          <a:xfrm rot="16200000">
            <a:off x="-39789" y="439295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F6BB00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7" name="Freeform: Shape 36"/>
          <p:cNvSpPr/>
          <p:nvPr userDrawn="1"/>
        </p:nvSpPr>
        <p:spPr bwMode="auto">
          <a:xfrm rot="16200000">
            <a:off x="34270" y="426722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DC2F1C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8" name="Freeform: Shape 36"/>
          <p:cNvSpPr/>
          <p:nvPr userDrawn="1"/>
        </p:nvSpPr>
        <p:spPr bwMode="auto">
          <a:xfrm rot="16200000">
            <a:off x="105419" y="433008"/>
            <a:ext cx="767212" cy="264543"/>
          </a:xfrm>
          <a:custGeom>
            <a:avLst/>
            <a:gdLst>
              <a:gd name="connsiteX0" fmla="*/ 1492303 w 1492303"/>
              <a:gd name="connsiteY0" fmla="*/ 0 h 499923"/>
              <a:gd name="connsiteX1" fmla="*/ 746150 w 1492303"/>
              <a:gd name="connsiteY1" fmla="*/ 499923 h 499923"/>
              <a:gd name="connsiteX2" fmla="*/ 0 w 1492303"/>
              <a:gd name="connsiteY2" fmla="*/ 3 h 499923"/>
              <a:gd name="connsiteX3" fmla="*/ 746149 w 1492303"/>
              <a:gd name="connsiteY3" fmla="*/ 338893 h 49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303" h="499923">
                <a:moveTo>
                  <a:pt x="1492303" y="0"/>
                </a:moveTo>
                <a:lnTo>
                  <a:pt x="746150" y="499923"/>
                </a:lnTo>
                <a:lnTo>
                  <a:pt x="0" y="3"/>
                </a:lnTo>
                <a:lnTo>
                  <a:pt x="746149" y="338893"/>
                </a:lnTo>
                <a:close/>
              </a:path>
            </a:pathLst>
          </a:custGeom>
          <a:solidFill>
            <a:srgbClr val="00245E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79172" tIns="39586" rIns="79172" bIns="3958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915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7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/>
            </a:endParaRPr>
          </a:p>
        </p:txBody>
      </p:sp>
      <p:sp>
        <p:nvSpPr>
          <p:cNvPr id="19" name="Rectángulo 18"/>
          <p:cNvSpPr/>
          <p:nvPr userDrawn="1"/>
        </p:nvSpPr>
        <p:spPr>
          <a:xfrm>
            <a:off x="-228764" y="6885783"/>
            <a:ext cx="9236320" cy="137932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078"/>
          </a:p>
        </p:txBody>
      </p:sp>
    </p:spTree>
    <p:extLst>
      <p:ext uri="{BB962C8B-B14F-4D97-AF65-F5344CB8AC3E}">
        <p14:creationId xmlns:p14="http://schemas.microsoft.com/office/powerpoint/2010/main" val="370382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499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063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023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41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27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527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329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550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E8D4A-BB34-4B16-B488-264B5EE25EA9}" type="datetimeFigureOut">
              <a:rPr lang="es-CO" smtClean="0"/>
              <a:t>16/08/2018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E611B-896F-4E04-B604-3BFE76D80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52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833" y="1299085"/>
            <a:ext cx="10154828" cy="505987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731827" y="1464541"/>
            <a:ext cx="3950069" cy="139801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791514"/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PRIMER PISO</a:t>
            </a:r>
          </a:p>
          <a:p>
            <a:pPr defTabSz="791514"/>
            <a:endParaRPr lang="es-CO" sz="1212" b="1" spc="260" dirty="0">
              <a:solidFill>
                <a:srgbClr val="00245E"/>
              </a:solidFill>
              <a:latin typeface="Cambria" panose="02040503050406030204" pitchFamily="18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11 AULAS TIPO A Y B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1  SALA DE INTERNET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4  SALAS DE TELEPRESENCIA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6  AULAS SCALE UP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1  SALA DE ESTUDIO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76707" y="427113"/>
            <a:ext cx="10067517" cy="479683"/>
          </a:xfrm>
          <a:prstGeom prst="rect">
            <a:avLst/>
          </a:prstGeom>
          <a:noFill/>
        </p:spPr>
        <p:txBody>
          <a:bodyPr vert="horz" wrap="square" lIns="155832" tIns="0" rIns="389579" bIns="0" rtlCol="0" anchor="ctr">
            <a:spAutoFit/>
          </a:bodyPr>
          <a:lstStyle>
            <a:lvl1pPr algn="ctr" defTabSz="1234440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3117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n-ea"/>
                <a:cs typeface="+mn-cs"/>
              </a:rPr>
              <a:t>Dotación aulas II</a:t>
            </a:r>
            <a:endParaRPr lang="es-CO" sz="3117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32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688" y="1140444"/>
            <a:ext cx="9434625" cy="457711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731827" y="1464541"/>
            <a:ext cx="3950069" cy="139801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791514"/>
            <a:r>
              <a:rPr lang="es-CO" sz="1212" b="1" spc="260" dirty="0">
                <a:solidFill>
                  <a:srgbClr val="00245E"/>
                </a:solidFill>
                <a:latin typeface="Georgia" panose="02040502050405020303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SEGUNDO PISO</a:t>
            </a:r>
          </a:p>
          <a:p>
            <a:pPr defTabSz="791514"/>
            <a:endParaRPr lang="es-CO" sz="1212" b="1" spc="260" dirty="0">
              <a:solidFill>
                <a:srgbClr val="00245E"/>
              </a:solidFill>
              <a:latin typeface="Georgia" panose="02040502050405020303" pitchFamily="18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Georgia" panose="02040502050405020303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11 AULAS TIPO A Y B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Georgia" panose="02040502050405020303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2  SALAS DE SISTEMAS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Georgia" panose="02040502050405020303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1  AUDITORIO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Georgia" panose="02040502050405020303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6  AULAS SCALE UP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Georgia" panose="02040502050405020303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1  SALA DE ESTUDIO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76707" y="427113"/>
            <a:ext cx="10067517" cy="479683"/>
          </a:xfrm>
          <a:prstGeom prst="rect">
            <a:avLst/>
          </a:prstGeom>
          <a:noFill/>
        </p:spPr>
        <p:txBody>
          <a:bodyPr vert="horz" wrap="square" lIns="155832" tIns="0" rIns="389579" bIns="0" rtlCol="0" anchor="ctr">
            <a:spAutoFit/>
          </a:bodyPr>
          <a:lstStyle>
            <a:lvl1pPr algn="ctr" defTabSz="1234440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3117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n-ea"/>
                <a:cs typeface="+mn-cs"/>
              </a:rPr>
              <a:t>Dotación aulas II</a:t>
            </a:r>
            <a:endParaRPr lang="es-CO" sz="3117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3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418" y="1144568"/>
            <a:ext cx="9319165" cy="456886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731827" y="1464541"/>
            <a:ext cx="5218518" cy="158453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791514"/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TERCER PISO</a:t>
            </a:r>
          </a:p>
          <a:p>
            <a:pPr defTabSz="791514"/>
            <a:endParaRPr lang="es-CO" sz="1212" b="1" spc="260" dirty="0">
              <a:solidFill>
                <a:srgbClr val="00245E"/>
              </a:solidFill>
              <a:latin typeface="Cambria" panose="02040503050406030204" pitchFamily="18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11 AULAS TIPO A Y B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1  SALA DE ESTUDIO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2  SALAS DE SISTEMAS (TEMPORAL PROFESORES HORA CÁTEDRA)</a:t>
            </a: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6  AULAS SCALE UP (TEMPORAL OFICINAS DOCENTES)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76707" y="427113"/>
            <a:ext cx="10067517" cy="479683"/>
          </a:xfrm>
          <a:prstGeom prst="rect">
            <a:avLst/>
          </a:prstGeom>
          <a:noFill/>
        </p:spPr>
        <p:txBody>
          <a:bodyPr vert="horz" wrap="square" lIns="155832" tIns="0" rIns="389579" bIns="0" rtlCol="0" anchor="ctr">
            <a:spAutoFit/>
          </a:bodyPr>
          <a:lstStyle>
            <a:lvl1pPr algn="ctr" defTabSz="1234440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3117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n-ea"/>
                <a:cs typeface="+mn-cs"/>
              </a:rPr>
              <a:t>Dotación aulas II</a:t>
            </a:r>
            <a:endParaRPr lang="es-CO" sz="3117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84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489" y="1956635"/>
            <a:ext cx="7496568" cy="451113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18770" y="1311305"/>
            <a:ext cx="5218518" cy="83843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791514"/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TERCER PISO</a:t>
            </a:r>
          </a:p>
          <a:p>
            <a:pPr defTabSz="791514"/>
            <a:endParaRPr lang="es-CO" sz="1212" b="1" spc="260" dirty="0">
              <a:solidFill>
                <a:srgbClr val="00245E"/>
              </a:solidFill>
              <a:latin typeface="Cambria" panose="02040503050406030204" pitchFamily="18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47399" indent="-247399" defTabSz="791514">
              <a:buFontTx/>
              <a:buChar char="-"/>
            </a:pPr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6  AULAS SCALE UP</a:t>
            </a:r>
          </a:p>
          <a:p>
            <a:pPr defTabSz="791514"/>
            <a:r>
              <a:rPr lang="es-CO" sz="1212" b="1" spc="260" dirty="0">
                <a:solidFill>
                  <a:srgbClr val="00245E"/>
                </a:solidFill>
                <a:latin typeface="Cambria" panose="0204050305040603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(TEMPORAL OFICINAS DOCENTES)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76707" y="427113"/>
            <a:ext cx="10067517" cy="479683"/>
          </a:xfrm>
          <a:prstGeom prst="rect">
            <a:avLst/>
          </a:prstGeom>
          <a:noFill/>
        </p:spPr>
        <p:txBody>
          <a:bodyPr vert="horz" wrap="square" lIns="155832" tIns="0" rIns="389579" bIns="0" rtlCol="0" anchor="ctr">
            <a:spAutoFit/>
          </a:bodyPr>
          <a:lstStyle>
            <a:lvl1pPr algn="ctr" defTabSz="1234440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3117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n-ea"/>
                <a:cs typeface="+mn-cs"/>
              </a:rPr>
              <a:t>Dotación aulas II</a:t>
            </a:r>
            <a:endParaRPr lang="es-CO" sz="3117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71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</Words>
  <Application>Microsoft Office PowerPoint</Application>
  <PresentationFormat>Panorámica</PresentationFormat>
  <Paragraphs>32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Georgia</vt:lpstr>
      <vt:lpstr>Open Sans</vt:lpstr>
      <vt:lpstr>Raleway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Andrea Santamaria Dueñas</dc:creator>
  <cp:lastModifiedBy>Yeny Andrea Santamaria Dueñas</cp:lastModifiedBy>
  <cp:revision>1</cp:revision>
  <dcterms:created xsi:type="dcterms:W3CDTF">2018-08-16T20:37:27Z</dcterms:created>
  <dcterms:modified xsi:type="dcterms:W3CDTF">2018-08-16T20:38:31Z</dcterms:modified>
</cp:coreProperties>
</file>